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323" r:id="rId2"/>
    <p:sldId id="256" r:id="rId3"/>
    <p:sldId id="329" r:id="rId4"/>
    <p:sldId id="330" r:id="rId5"/>
    <p:sldId id="293" r:id="rId6"/>
    <p:sldId id="360" r:id="rId7"/>
    <p:sldId id="362" r:id="rId8"/>
    <p:sldId id="361" r:id="rId9"/>
    <p:sldId id="364" r:id="rId10"/>
    <p:sldId id="365" r:id="rId11"/>
    <p:sldId id="366" r:id="rId12"/>
    <p:sldId id="367" r:id="rId13"/>
    <p:sldId id="396" r:id="rId14"/>
    <p:sldId id="397" r:id="rId15"/>
    <p:sldId id="398" r:id="rId16"/>
    <p:sldId id="399" r:id="rId17"/>
    <p:sldId id="368" r:id="rId18"/>
    <p:sldId id="401" r:id="rId19"/>
    <p:sldId id="402" r:id="rId20"/>
    <p:sldId id="403" r:id="rId21"/>
    <p:sldId id="404" r:id="rId22"/>
    <p:sldId id="405" r:id="rId23"/>
    <p:sldId id="400" r:id="rId24"/>
    <p:sldId id="369" r:id="rId25"/>
    <p:sldId id="370" r:id="rId26"/>
    <p:sldId id="371" r:id="rId27"/>
    <p:sldId id="372" r:id="rId28"/>
    <p:sldId id="373" r:id="rId29"/>
    <p:sldId id="374" r:id="rId30"/>
    <p:sldId id="375" r:id="rId31"/>
    <p:sldId id="376" r:id="rId32"/>
    <p:sldId id="377" r:id="rId33"/>
    <p:sldId id="378" r:id="rId34"/>
    <p:sldId id="379" r:id="rId35"/>
    <p:sldId id="380" r:id="rId36"/>
    <p:sldId id="381" r:id="rId37"/>
    <p:sldId id="382" r:id="rId38"/>
    <p:sldId id="383" r:id="rId39"/>
    <p:sldId id="384" r:id="rId40"/>
    <p:sldId id="385" r:id="rId41"/>
    <p:sldId id="386" r:id="rId42"/>
    <p:sldId id="387" r:id="rId43"/>
    <p:sldId id="388" r:id="rId44"/>
    <p:sldId id="389" r:id="rId45"/>
    <p:sldId id="390" r:id="rId46"/>
    <p:sldId id="391" r:id="rId47"/>
    <p:sldId id="392" r:id="rId48"/>
    <p:sldId id="331" r:id="rId49"/>
    <p:sldId id="333" r:id="rId50"/>
  </p:sldIdLst>
  <p:sldSz cx="9144000" cy="6858000" type="screen4x3"/>
  <p:notesSz cx="6858000" cy="9144000"/>
  <p:custDataLst>
    <p:tags r:id="rId52"/>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CCFF"/>
    <a:srgbClr val="99CCFF"/>
    <a:srgbClr val="CCECFF"/>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7" autoAdjust="0"/>
    <p:restoredTop sz="94660"/>
  </p:normalViewPr>
  <p:slideViewPr>
    <p:cSldViewPr>
      <p:cViewPr>
        <p:scale>
          <a:sx n="70" d="100"/>
          <a:sy n="70" d="100"/>
        </p:scale>
        <p:origin x="-1356" y="-72"/>
      </p:cViewPr>
      <p:guideLst>
        <p:guide orient="horz" pos="2160"/>
        <p:guide pos="2880"/>
      </p:guideLst>
    </p:cSldViewPr>
  </p:slideViewPr>
  <p:notesTextViewPr>
    <p:cViewPr>
      <p:scale>
        <a:sx n="75" d="100"/>
        <a:sy n="75" d="100"/>
      </p:scale>
      <p:origin x="0" y="0"/>
    </p:cViewPr>
  </p:notesTextViewPr>
  <p:sorterViewPr>
    <p:cViewPr>
      <p:scale>
        <a:sx n="160" d="100"/>
        <a:sy n="160" d="100"/>
      </p:scale>
      <p:origin x="0" y="447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B84856-7DFA-45E5-ACFD-A7CF181D1E5A}" type="doc">
      <dgm:prSet loTypeId="urn:microsoft.com/office/officeart/2005/8/layout/radial6" loCatId="cycle" qsTypeId="urn:microsoft.com/office/officeart/2005/8/quickstyle/3d3" qsCatId="3D" csTypeId="urn:microsoft.com/office/officeart/2005/8/colors/colorful3" csCatId="colorful" phldr="1"/>
      <dgm:spPr/>
      <dgm:t>
        <a:bodyPr/>
        <a:lstStyle/>
        <a:p>
          <a:endParaRPr lang="en-US"/>
        </a:p>
      </dgm:t>
    </dgm:pt>
    <dgm:pt modelId="{D6D003F1-3ECC-4BBD-BB98-C0ADB5B1AC17}">
      <dgm:prSet phldrT="[Text]"/>
      <dgm:spPr/>
      <dgm:t>
        <a:bodyPr/>
        <a:lstStyle/>
        <a:p>
          <a:r>
            <a:rPr lang="en-US" dirty="0" err="1" smtClean="0"/>
            <a:t>Tiêu</a:t>
          </a:r>
          <a:r>
            <a:rPr lang="en-US" dirty="0" smtClean="0"/>
            <a:t> </a:t>
          </a:r>
          <a:r>
            <a:rPr lang="en-US" dirty="0" err="1" smtClean="0"/>
            <a:t>chuẩn</a:t>
          </a:r>
          <a:r>
            <a:rPr lang="en-US" dirty="0" smtClean="0"/>
            <a:t> ISO,SA .</a:t>
          </a:r>
          <a:endParaRPr lang="en-US" dirty="0"/>
        </a:p>
      </dgm:t>
    </dgm:pt>
    <dgm:pt modelId="{A129BF2D-907F-4756-B44D-1E186C245E9F}" type="parTrans" cxnId="{0EE13091-6F7C-463D-8305-A2E6D799C1E0}">
      <dgm:prSet/>
      <dgm:spPr/>
      <dgm:t>
        <a:bodyPr/>
        <a:lstStyle/>
        <a:p>
          <a:endParaRPr lang="en-US"/>
        </a:p>
      </dgm:t>
    </dgm:pt>
    <dgm:pt modelId="{8EF2B198-51D6-4388-8E3B-F95C58695F4A}" type="sibTrans" cxnId="{0EE13091-6F7C-463D-8305-A2E6D799C1E0}">
      <dgm:prSet/>
      <dgm:spPr/>
      <dgm:t>
        <a:bodyPr/>
        <a:lstStyle/>
        <a:p>
          <a:endParaRPr lang="en-US"/>
        </a:p>
      </dgm:t>
    </dgm:pt>
    <dgm:pt modelId="{E408946F-5D9D-4905-85BB-EAFAEBBA6D32}">
      <dgm:prSet phldrT="[Text]" custT="1"/>
      <dgm:spPr/>
      <dgm:t>
        <a:bodyPr/>
        <a:lstStyle/>
        <a:p>
          <a:r>
            <a:rPr lang="en-US" sz="2400" dirty="0" smtClean="0"/>
            <a:t>1.Kể </a:t>
          </a:r>
          <a:r>
            <a:rPr lang="en-US" sz="2400" dirty="0" err="1" smtClean="0"/>
            <a:t>tên</a:t>
          </a:r>
          <a:r>
            <a:rPr lang="en-US" sz="2400" dirty="0" smtClean="0"/>
            <a:t> </a:t>
          </a:r>
          <a:r>
            <a:rPr lang="en-US" sz="2400" dirty="0" err="1" smtClean="0"/>
            <a:t>công</a:t>
          </a:r>
          <a:r>
            <a:rPr lang="en-US" sz="2400" dirty="0" smtClean="0"/>
            <a:t> </a:t>
          </a:r>
          <a:r>
            <a:rPr lang="en-US" sz="2400" dirty="0" err="1" smtClean="0"/>
            <a:t>ty</a:t>
          </a:r>
          <a:r>
            <a:rPr lang="en-US" sz="2400" dirty="0" smtClean="0"/>
            <a:t> may </a:t>
          </a:r>
          <a:endParaRPr lang="en-US" sz="2400" dirty="0"/>
        </a:p>
      </dgm:t>
    </dgm:pt>
    <dgm:pt modelId="{28D74303-F1D2-4663-910A-ACEEC660625B}" type="parTrans" cxnId="{3F1E37B5-F873-4A77-B63F-6143E43B0732}">
      <dgm:prSet/>
      <dgm:spPr/>
      <dgm:t>
        <a:bodyPr/>
        <a:lstStyle/>
        <a:p>
          <a:endParaRPr lang="en-US"/>
        </a:p>
      </dgm:t>
    </dgm:pt>
    <dgm:pt modelId="{DA7D7BAB-BC72-4157-BC44-47ED5E06A92F}" type="sibTrans" cxnId="{3F1E37B5-F873-4A77-B63F-6143E43B0732}">
      <dgm:prSet/>
      <dgm:spPr/>
      <dgm:t>
        <a:bodyPr/>
        <a:lstStyle/>
        <a:p>
          <a:endParaRPr lang="en-US"/>
        </a:p>
      </dgm:t>
    </dgm:pt>
    <dgm:pt modelId="{75D0D7C1-17E8-44DC-9F31-ACD18B27BDD2}">
      <dgm:prSet phldrT="[Text]" custT="1"/>
      <dgm:spPr/>
      <dgm:t>
        <a:bodyPr/>
        <a:lstStyle/>
        <a:p>
          <a:r>
            <a:rPr lang="en-US" sz="2400" dirty="0" smtClean="0">
              <a:solidFill>
                <a:srgbClr val="000000"/>
              </a:solidFill>
            </a:rPr>
            <a:t>2. </a:t>
          </a:r>
          <a:r>
            <a:rPr lang="en-US" sz="2400" dirty="0" err="1" smtClean="0">
              <a:solidFill>
                <a:srgbClr val="000000"/>
              </a:solidFill>
            </a:rPr>
            <a:t>Tại</a:t>
          </a:r>
          <a:r>
            <a:rPr lang="en-US" sz="2400" dirty="0" smtClean="0">
              <a:solidFill>
                <a:srgbClr val="000000"/>
              </a:solidFill>
            </a:rPr>
            <a:t> </a:t>
          </a:r>
          <a:r>
            <a:rPr lang="en-US" sz="2400" dirty="0" err="1" smtClean="0">
              <a:solidFill>
                <a:srgbClr val="000000"/>
              </a:solidFill>
            </a:rPr>
            <a:t>sao</a:t>
          </a:r>
          <a:r>
            <a:rPr lang="en-US" sz="2400" dirty="0" smtClean="0">
              <a:solidFill>
                <a:srgbClr val="000000"/>
              </a:solidFill>
            </a:rPr>
            <a:t> c </a:t>
          </a:r>
          <a:r>
            <a:rPr lang="en-US" sz="2400" dirty="0" err="1" smtClean="0">
              <a:solidFill>
                <a:srgbClr val="000000"/>
              </a:solidFill>
            </a:rPr>
            <a:t>ty</a:t>
          </a:r>
          <a:r>
            <a:rPr lang="en-US" sz="2400" dirty="0" smtClean="0">
              <a:solidFill>
                <a:srgbClr val="000000"/>
              </a:solidFill>
            </a:rPr>
            <a:t> </a:t>
          </a:r>
          <a:r>
            <a:rPr lang="en-US" sz="2400" dirty="0" err="1" smtClean="0">
              <a:solidFill>
                <a:srgbClr val="000000"/>
              </a:solidFill>
            </a:rPr>
            <a:t>phải</a:t>
          </a:r>
          <a:r>
            <a:rPr lang="en-US" sz="2400" dirty="0" smtClean="0">
              <a:solidFill>
                <a:srgbClr val="000000"/>
              </a:solidFill>
            </a:rPr>
            <a:t> </a:t>
          </a:r>
          <a:r>
            <a:rPr lang="en-US" sz="2400" dirty="0" err="1" smtClean="0">
              <a:solidFill>
                <a:srgbClr val="000000"/>
              </a:solidFill>
            </a:rPr>
            <a:t>đạt</a:t>
          </a:r>
          <a:endParaRPr lang="en-US" sz="2400" dirty="0">
            <a:solidFill>
              <a:srgbClr val="000000"/>
            </a:solidFill>
          </a:endParaRPr>
        </a:p>
      </dgm:t>
    </dgm:pt>
    <dgm:pt modelId="{0C027D73-91E2-467A-BFEC-13AA6FD59503}" type="parTrans" cxnId="{D1479252-BCB2-42F1-9363-A114E2EFC83A}">
      <dgm:prSet/>
      <dgm:spPr/>
      <dgm:t>
        <a:bodyPr/>
        <a:lstStyle/>
        <a:p>
          <a:endParaRPr lang="en-US"/>
        </a:p>
      </dgm:t>
    </dgm:pt>
    <dgm:pt modelId="{03D04982-4BF8-4B2A-AC0D-C897B91DFA9D}" type="sibTrans" cxnId="{D1479252-BCB2-42F1-9363-A114E2EFC83A}">
      <dgm:prSet/>
      <dgm:spPr/>
      <dgm:t>
        <a:bodyPr/>
        <a:lstStyle/>
        <a:p>
          <a:endParaRPr lang="en-US"/>
        </a:p>
      </dgm:t>
    </dgm:pt>
    <dgm:pt modelId="{61EC64C2-1E0E-4B34-8FFA-7598572868D7}">
      <dgm:prSet phldrT="[Text]" custT="1"/>
      <dgm:spPr/>
      <dgm:t>
        <a:bodyPr/>
        <a:lstStyle/>
        <a:p>
          <a:r>
            <a:rPr lang="en-US" sz="2400" dirty="0" smtClean="0"/>
            <a:t>3. </a:t>
          </a:r>
          <a:r>
            <a:rPr lang="en-US" sz="2400" dirty="0" err="1" smtClean="0"/>
            <a:t>Giá</a:t>
          </a:r>
          <a:r>
            <a:rPr lang="en-US" sz="2400" dirty="0" smtClean="0"/>
            <a:t> </a:t>
          </a:r>
          <a:r>
            <a:rPr lang="en-US" sz="2400" dirty="0" err="1" smtClean="0"/>
            <a:t>trị</a:t>
          </a:r>
          <a:r>
            <a:rPr lang="en-US" sz="2400" dirty="0" smtClean="0"/>
            <a:t> </a:t>
          </a:r>
          <a:r>
            <a:rPr lang="en-US" sz="2400" dirty="0" err="1" smtClean="0"/>
            <a:t>của</a:t>
          </a:r>
          <a:r>
            <a:rPr lang="en-US" sz="2400" dirty="0" smtClean="0"/>
            <a:t> </a:t>
          </a:r>
          <a:r>
            <a:rPr lang="en-US" sz="2400" dirty="0" err="1" smtClean="0"/>
            <a:t>giấy</a:t>
          </a:r>
          <a:r>
            <a:rPr lang="en-US" sz="2400" dirty="0" smtClean="0"/>
            <a:t> CN</a:t>
          </a:r>
          <a:endParaRPr lang="en-US" sz="2400" dirty="0"/>
        </a:p>
      </dgm:t>
    </dgm:pt>
    <dgm:pt modelId="{8CE686A9-4668-4E43-AF61-5D901D04560D}" type="parTrans" cxnId="{08B1A7B2-DCE9-493D-8F94-8D5E35BC3674}">
      <dgm:prSet/>
      <dgm:spPr/>
      <dgm:t>
        <a:bodyPr/>
        <a:lstStyle/>
        <a:p>
          <a:endParaRPr lang="en-US"/>
        </a:p>
      </dgm:t>
    </dgm:pt>
    <dgm:pt modelId="{4130FB9D-5CA2-47F8-903D-3F853A06170B}" type="sibTrans" cxnId="{08B1A7B2-DCE9-493D-8F94-8D5E35BC3674}">
      <dgm:prSet/>
      <dgm:spPr/>
      <dgm:t>
        <a:bodyPr/>
        <a:lstStyle/>
        <a:p>
          <a:endParaRPr lang="en-US"/>
        </a:p>
      </dgm:t>
    </dgm:pt>
    <dgm:pt modelId="{2917F0BA-5742-40DB-80CE-983ACEBA95AE}">
      <dgm:prSet phldrT="[Text]" custT="1"/>
      <dgm:spPr/>
      <dgm:t>
        <a:bodyPr/>
        <a:lstStyle/>
        <a:p>
          <a:r>
            <a:rPr lang="en-US" sz="2800" dirty="0" smtClean="0">
              <a:solidFill>
                <a:srgbClr val="000000"/>
              </a:solidFill>
            </a:rPr>
            <a:t>4. </a:t>
          </a:r>
          <a:r>
            <a:rPr lang="en-US" sz="2800" dirty="0" err="1" smtClean="0">
              <a:solidFill>
                <a:srgbClr val="000000"/>
              </a:solidFill>
            </a:rPr>
            <a:t>Nhận</a:t>
          </a:r>
          <a:r>
            <a:rPr lang="en-US" sz="2800" dirty="0" smtClean="0">
              <a:solidFill>
                <a:srgbClr val="000000"/>
              </a:solidFill>
            </a:rPr>
            <a:t> </a:t>
          </a:r>
          <a:r>
            <a:rPr lang="en-US" sz="2800" dirty="0" err="1" smtClean="0">
              <a:solidFill>
                <a:srgbClr val="000000"/>
              </a:solidFill>
            </a:rPr>
            <a:t>xét</a:t>
          </a:r>
          <a:endParaRPr lang="en-US" sz="2800" dirty="0">
            <a:solidFill>
              <a:srgbClr val="000000"/>
            </a:solidFill>
          </a:endParaRPr>
        </a:p>
      </dgm:t>
    </dgm:pt>
    <dgm:pt modelId="{39E71F8A-D3B4-4F02-906E-57DE7CC92237}" type="parTrans" cxnId="{2C141EBE-7594-4518-BBB8-44C91487F068}">
      <dgm:prSet/>
      <dgm:spPr/>
      <dgm:t>
        <a:bodyPr/>
        <a:lstStyle/>
        <a:p>
          <a:endParaRPr lang="en-US"/>
        </a:p>
      </dgm:t>
    </dgm:pt>
    <dgm:pt modelId="{E1F529D2-55F8-4883-968F-88E29C3769F8}" type="sibTrans" cxnId="{2C141EBE-7594-4518-BBB8-44C91487F068}">
      <dgm:prSet/>
      <dgm:spPr/>
      <dgm:t>
        <a:bodyPr/>
        <a:lstStyle/>
        <a:p>
          <a:endParaRPr lang="en-US"/>
        </a:p>
      </dgm:t>
    </dgm:pt>
    <dgm:pt modelId="{84FC9129-BB61-477E-BB89-87335072EF61}" type="pres">
      <dgm:prSet presAssocID="{0BB84856-7DFA-45E5-ACFD-A7CF181D1E5A}" presName="Name0" presStyleCnt="0">
        <dgm:presLayoutVars>
          <dgm:chMax val="1"/>
          <dgm:dir/>
          <dgm:animLvl val="ctr"/>
          <dgm:resizeHandles val="exact"/>
        </dgm:presLayoutVars>
      </dgm:prSet>
      <dgm:spPr/>
      <dgm:t>
        <a:bodyPr/>
        <a:lstStyle/>
        <a:p>
          <a:endParaRPr lang="en-US"/>
        </a:p>
      </dgm:t>
    </dgm:pt>
    <dgm:pt modelId="{FB9BC107-92DD-468C-BF48-15D6C018A37A}" type="pres">
      <dgm:prSet presAssocID="{D6D003F1-3ECC-4BBD-BB98-C0ADB5B1AC17}" presName="centerShape" presStyleLbl="node0" presStyleIdx="0" presStyleCnt="1" custScaleX="126374" custScaleY="112593"/>
      <dgm:spPr/>
      <dgm:t>
        <a:bodyPr/>
        <a:lstStyle/>
        <a:p>
          <a:endParaRPr lang="en-US"/>
        </a:p>
      </dgm:t>
    </dgm:pt>
    <dgm:pt modelId="{038823BB-D703-453A-A54E-D4694DAB7CA1}" type="pres">
      <dgm:prSet presAssocID="{E408946F-5D9D-4905-85BB-EAFAEBBA6D32}" presName="node" presStyleLbl="node1" presStyleIdx="0" presStyleCnt="4" custScaleX="121134">
        <dgm:presLayoutVars>
          <dgm:bulletEnabled val="1"/>
        </dgm:presLayoutVars>
      </dgm:prSet>
      <dgm:spPr/>
      <dgm:t>
        <a:bodyPr/>
        <a:lstStyle/>
        <a:p>
          <a:endParaRPr lang="en-US"/>
        </a:p>
      </dgm:t>
    </dgm:pt>
    <dgm:pt modelId="{C6B16EC0-1CFE-4493-963B-959D481825E5}" type="pres">
      <dgm:prSet presAssocID="{E408946F-5D9D-4905-85BB-EAFAEBBA6D32}" presName="dummy" presStyleCnt="0"/>
      <dgm:spPr/>
    </dgm:pt>
    <dgm:pt modelId="{AC4845E5-1EA1-4274-80BA-932FFA0FC399}" type="pres">
      <dgm:prSet presAssocID="{DA7D7BAB-BC72-4157-BC44-47ED5E06A92F}" presName="sibTrans" presStyleLbl="sibTrans2D1" presStyleIdx="0" presStyleCnt="4"/>
      <dgm:spPr/>
      <dgm:t>
        <a:bodyPr/>
        <a:lstStyle/>
        <a:p>
          <a:endParaRPr lang="en-US"/>
        </a:p>
      </dgm:t>
    </dgm:pt>
    <dgm:pt modelId="{22E49C55-C3D8-4DB2-AC61-BD2DB99AB396}" type="pres">
      <dgm:prSet presAssocID="{75D0D7C1-17E8-44DC-9F31-ACD18B27BDD2}" presName="node" presStyleLbl="node1" presStyleIdx="1" presStyleCnt="4">
        <dgm:presLayoutVars>
          <dgm:bulletEnabled val="1"/>
        </dgm:presLayoutVars>
      </dgm:prSet>
      <dgm:spPr/>
      <dgm:t>
        <a:bodyPr/>
        <a:lstStyle/>
        <a:p>
          <a:endParaRPr lang="en-US"/>
        </a:p>
      </dgm:t>
    </dgm:pt>
    <dgm:pt modelId="{72578041-5DD6-4DB3-AA87-DB9D48568AA0}" type="pres">
      <dgm:prSet presAssocID="{75D0D7C1-17E8-44DC-9F31-ACD18B27BDD2}" presName="dummy" presStyleCnt="0"/>
      <dgm:spPr/>
    </dgm:pt>
    <dgm:pt modelId="{FF112CA7-41ED-40E1-8351-4E4E229C4531}" type="pres">
      <dgm:prSet presAssocID="{03D04982-4BF8-4B2A-AC0D-C897B91DFA9D}" presName="sibTrans" presStyleLbl="sibTrans2D1" presStyleIdx="1" presStyleCnt="4"/>
      <dgm:spPr/>
      <dgm:t>
        <a:bodyPr/>
        <a:lstStyle/>
        <a:p>
          <a:endParaRPr lang="en-US"/>
        </a:p>
      </dgm:t>
    </dgm:pt>
    <dgm:pt modelId="{5AA516A6-C817-4DDA-9D15-9CCEBFD50881}" type="pres">
      <dgm:prSet presAssocID="{61EC64C2-1E0E-4B34-8FFA-7598572868D7}" presName="node" presStyleLbl="node1" presStyleIdx="2" presStyleCnt="4">
        <dgm:presLayoutVars>
          <dgm:bulletEnabled val="1"/>
        </dgm:presLayoutVars>
      </dgm:prSet>
      <dgm:spPr/>
      <dgm:t>
        <a:bodyPr/>
        <a:lstStyle/>
        <a:p>
          <a:endParaRPr lang="en-US"/>
        </a:p>
      </dgm:t>
    </dgm:pt>
    <dgm:pt modelId="{E84C1BCB-E329-458C-B903-7C7B2260D435}" type="pres">
      <dgm:prSet presAssocID="{61EC64C2-1E0E-4B34-8FFA-7598572868D7}" presName="dummy" presStyleCnt="0"/>
      <dgm:spPr/>
    </dgm:pt>
    <dgm:pt modelId="{6A969F5C-0CE0-49D1-BA9D-D7255AF773B9}" type="pres">
      <dgm:prSet presAssocID="{4130FB9D-5CA2-47F8-903D-3F853A06170B}" presName="sibTrans" presStyleLbl="sibTrans2D1" presStyleIdx="2" presStyleCnt="4"/>
      <dgm:spPr/>
      <dgm:t>
        <a:bodyPr/>
        <a:lstStyle/>
        <a:p>
          <a:endParaRPr lang="en-US"/>
        </a:p>
      </dgm:t>
    </dgm:pt>
    <dgm:pt modelId="{F00FAAE5-AFCC-4A84-85AE-0A510543EDD5}" type="pres">
      <dgm:prSet presAssocID="{2917F0BA-5742-40DB-80CE-983ACEBA95AE}" presName="node" presStyleLbl="node1" presStyleIdx="3" presStyleCnt="4">
        <dgm:presLayoutVars>
          <dgm:bulletEnabled val="1"/>
        </dgm:presLayoutVars>
      </dgm:prSet>
      <dgm:spPr/>
      <dgm:t>
        <a:bodyPr/>
        <a:lstStyle/>
        <a:p>
          <a:endParaRPr lang="en-US"/>
        </a:p>
      </dgm:t>
    </dgm:pt>
    <dgm:pt modelId="{26A0D8ED-F55C-42FF-B7A5-079054E1AE4D}" type="pres">
      <dgm:prSet presAssocID="{2917F0BA-5742-40DB-80CE-983ACEBA95AE}" presName="dummy" presStyleCnt="0"/>
      <dgm:spPr/>
    </dgm:pt>
    <dgm:pt modelId="{33FD12C2-53F4-448A-AA42-C0AC5401606A}" type="pres">
      <dgm:prSet presAssocID="{E1F529D2-55F8-4883-968F-88E29C3769F8}" presName="sibTrans" presStyleLbl="sibTrans2D1" presStyleIdx="3" presStyleCnt="4"/>
      <dgm:spPr/>
      <dgm:t>
        <a:bodyPr/>
        <a:lstStyle/>
        <a:p>
          <a:endParaRPr lang="en-US"/>
        </a:p>
      </dgm:t>
    </dgm:pt>
  </dgm:ptLst>
  <dgm:cxnLst>
    <dgm:cxn modelId="{553D369D-2ECC-4EC7-967D-A06E883AEF58}" type="presOf" srcId="{0BB84856-7DFA-45E5-ACFD-A7CF181D1E5A}" destId="{84FC9129-BB61-477E-BB89-87335072EF61}" srcOrd="0" destOrd="0" presId="urn:microsoft.com/office/officeart/2005/8/layout/radial6"/>
    <dgm:cxn modelId="{1362A1AA-11FC-4A42-82A3-385F15E58FF2}" type="presOf" srcId="{75D0D7C1-17E8-44DC-9F31-ACD18B27BDD2}" destId="{22E49C55-C3D8-4DB2-AC61-BD2DB99AB396}" srcOrd="0" destOrd="0" presId="urn:microsoft.com/office/officeart/2005/8/layout/radial6"/>
    <dgm:cxn modelId="{C57BF117-5DBD-4CB3-899B-D703E682CAE1}" type="presOf" srcId="{E1F529D2-55F8-4883-968F-88E29C3769F8}" destId="{33FD12C2-53F4-448A-AA42-C0AC5401606A}" srcOrd="0" destOrd="0" presId="urn:microsoft.com/office/officeart/2005/8/layout/radial6"/>
    <dgm:cxn modelId="{90CEA743-116D-42B2-ADB1-86F398A32139}" type="presOf" srcId="{2917F0BA-5742-40DB-80CE-983ACEBA95AE}" destId="{F00FAAE5-AFCC-4A84-85AE-0A510543EDD5}" srcOrd="0" destOrd="0" presId="urn:microsoft.com/office/officeart/2005/8/layout/radial6"/>
    <dgm:cxn modelId="{9A1B4115-E9F3-40AB-AA5F-52E825307176}" type="presOf" srcId="{D6D003F1-3ECC-4BBD-BB98-C0ADB5B1AC17}" destId="{FB9BC107-92DD-468C-BF48-15D6C018A37A}" srcOrd="0" destOrd="0" presId="urn:microsoft.com/office/officeart/2005/8/layout/radial6"/>
    <dgm:cxn modelId="{08B1A7B2-DCE9-493D-8F94-8D5E35BC3674}" srcId="{D6D003F1-3ECC-4BBD-BB98-C0ADB5B1AC17}" destId="{61EC64C2-1E0E-4B34-8FFA-7598572868D7}" srcOrd="2" destOrd="0" parTransId="{8CE686A9-4668-4E43-AF61-5D901D04560D}" sibTransId="{4130FB9D-5CA2-47F8-903D-3F853A06170B}"/>
    <dgm:cxn modelId="{532E4016-1103-45D5-9217-15E4F2E341B9}" type="presOf" srcId="{E408946F-5D9D-4905-85BB-EAFAEBBA6D32}" destId="{038823BB-D703-453A-A54E-D4694DAB7CA1}" srcOrd="0" destOrd="0" presId="urn:microsoft.com/office/officeart/2005/8/layout/radial6"/>
    <dgm:cxn modelId="{A663EC2D-02CF-4AB3-9C87-F873278D278D}" type="presOf" srcId="{61EC64C2-1E0E-4B34-8FFA-7598572868D7}" destId="{5AA516A6-C817-4DDA-9D15-9CCEBFD50881}" srcOrd="0" destOrd="0" presId="urn:microsoft.com/office/officeart/2005/8/layout/radial6"/>
    <dgm:cxn modelId="{0EE13091-6F7C-463D-8305-A2E6D799C1E0}" srcId="{0BB84856-7DFA-45E5-ACFD-A7CF181D1E5A}" destId="{D6D003F1-3ECC-4BBD-BB98-C0ADB5B1AC17}" srcOrd="0" destOrd="0" parTransId="{A129BF2D-907F-4756-B44D-1E186C245E9F}" sibTransId="{8EF2B198-51D6-4388-8E3B-F95C58695F4A}"/>
    <dgm:cxn modelId="{4C9AC368-4F6F-47B9-BBC9-381ECE783C79}" type="presOf" srcId="{4130FB9D-5CA2-47F8-903D-3F853A06170B}" destId="{6A969F5C-0CE0-49D1-BA9D-D7255AF773B9}" srcOrd="0" destOrd="0" presId="urn:microsoft.com/office/officeart/2005/8/layout/radial6"/>
    <dgm:cxn modelId="{C94C2444-9AA2-4924-96B7-D75AB74687A9}" type="presOf" srcId="{03D04982-4BF8-4B2A-AC0D-C897B91DFA9D}" destId="{FF112CA7-41ED-40E1-8351-4E4E229C4531}" srcOrd="0" destOrd="0" presId="urn:microsoft.com/office/officeart/2005/8/layout/radial6"/>
    <dgm:cxn modelId="{55748E37-D963-498A-AC1A-28738C85DA8D}" type="presOf" srcId="{DA7D7BAB-BC72-4157-BC44-47ED5E06A92F}" destId="{AC4845E5-1EA1-4274-80BA-932FFA0FC399}" srcOrd="0" destOrd="0" presId="urn:microsoft.com/office/officeart/2005/8/layout/radial6"/>
    <dgm:cxn modelId="{2C141EBE-7594-4518-BBB8-44C91487F068}" srcId="{D6D003F1-3ECC-4BBD-BB98-C0ADB5B1AC17}" destId="{2917F0BA-5742-40DB-80CE-983ACEBA95AE}" srcOrd="3" destOrd="0" parTransId="{39E71F8A-D3B4-4F02-906E-57DE7CC92237}" sibTransId="{E1F529D2-55F8-4883-968F-88E29C3769F8}"/>
    <dgm:cxn modelId="{3F1E37B5-F873-4A77-B63F-6143E43B0732}" srcId="{D6D003F1-3ECC-4BBD-BB98-C0ADB5B1AC17}" destId="{E408946F-5D9D-4905-85BB-EAFAEBBA6D32}" srcOrd="0" destOrd="0" parTransId="{28D74303-F1D2-4663-910A-ACEEC660625B}" sibTransId="{DA7D7BAB-BC72-4157-BC44-47ED5E06A92F}"/>
    <dgm:cxn modelId="{D1479252-BCB2-42F1-9363-A114E2EFC83A}" srcId="{D6D003F1-3ECC-4BBD-BB98-C0ADB5B1AC17}" destId="{75D0D7C1-17E8-44DC-9F31-ACD18B27BDD2}" srcOrd="1" destOrd="0" parTransId="{0C027D73-91E2-467A-BFEC-13AA6FD59503}" sibTransId="{03D04982-4BF8-4B2A-AC0D-C897B91DFA9D}"/>
    <dgm:cxn modelId="{34DF869E-0139-401D-A089-08BED269D78B}" type="presParOf" srcId="{84FC9129-BB61-477E-BB89-87335072EF61}" destId="{FB9BC107-92DD-468C-BF48-15D6C018A37A}" srcOrd="0" destOrd="0" presId="urn:microsoft.com/office/officeart/2005/8/layout/radial6"/>
    <dgm:cxn modelId="{7A9F6917-6847-4C3E-9020-C8233DA42460}" type="presParOf" srcId="{84FC9129-BB61-477E-BB89-87335072EF61}" destId="{038823BB-D703-453A-A54E-D4694DAB7CA1}" srcOrd="1" destOrd="0" presId="urn:microsoft.com/office/officeart/2005/8/layout/radial6"/>
    <dgm:cxn modelId="{5DBD6C3C-57C9-4347-AFAD-67FAACDAF790}" type="presParOf" srcId="{84FC9129-BB61-477E-BB89-87335072EF61}" destId="{C6B16EC0-1CFE-4493-963B-959D481825E5}" srcOrd="2" destOrd="0" presId="urn:microsoft.com/office/officeart/2005/8/layout/radial6"/>
    <dgm:cxn modelId="{7DBC587A-A2E8-4C37-ADFB-A8D25BB65774}" type="presParOf" srcId="{84FC9129-BB61-477E-BB89-87335072EF61}" destId="{AC4845E5-1EA1-4274-80BA-932FFA0FC399}" srcOrd="3" destOrd="0" presId="urn:microsoft.com/office/officeart/2005/8/layout/radial6"/>
    <dgm:cxn modelId="{FF641E5D-EC87-4274-A1DE-986779F69EE6}" type="presParOf" srcId="{84FC9129-BB61-477E-BB89-87335072EF61}" destId="{22E49C55-C3D8-4DB2-AC61-BD2DB99AB396}" srcOrd="4" destOrd="0" presId="urn:microsoft.com/office/officeart/2005/8/layout/radial6"/>
    <dgm:cxn modelId="{126DF2AE-6F40-414D-802D-1E6E897C7F60}" type="presParOf" srcId="{84FC9129-BB61-477E-BB89-87335072EF61}" destId="{72578041-5DD6-4DB3-AA87-DB9D48568AA0}" srcOrd="5" destOrd="0" presId="urn:microsoft.com/office/officeart/2005/8/layout/radial6"/>
    <dgm:cxn modelId="{1E394623-0FAF-4B4B-97E9-D5FC9ABE50CA}" type="presParOf" srcId="{84FC9129-BB61-477E-BB89-87335072EF61}" destId="{FF112CA7-41ED-40E1-8351-4E4E229C4531}" srcOrd="6" destOrd="0" presId="urn:microsoft.com/office/officeart/2005/8/layout/radial6"/>
    <dgm:cxn modelId="{19E4029E-E0EB-490C-A21F-DD73567AA094}" type="presParOf" srcId="{84FC9129-BB61-477E-BB89-87335072EF61}" destId="{5AA516A6-C817-4DDA-9D15-9CCEBFD50881}" srcOrd="7" destOrd="0" presId="urn:microsoft.com/office/officeart/2005/8/layout/radial6"/>
    <dgm:cxn modelId="{F5660420-517D-4948-B0D3-FCC989F12B1D}" type="presParOf" srcId="{84FC9129-BB61-477E-BB89-87335072EF61}" destId="{E84C1BCB-E329-458C-B903-7C7B2260D435}" srcOrd="8" destOrd="0" presId="urn:microsoft.com/office/officeart/2005/8/layout/radial6"/>
    <dgm:cxn modelId="{E98484C4-A21E-4CE4-B878-9168E2F308D4}" type="presParOf" srcId="{84FC9129-BB61-477E-BB89-87335072EF61}" destId="{6A969F5C-0CE0-49D1-BA9D-D7255AF773B9}" srcOrd="9" destOrd="0" presId="urn:microsoft.com/office/officeart/2005/8/layout/radial6"/>
    <dgm:cxn modelId="{17043061-CD70-4795-A84C-A2E51776ACFC}" type="presParOf" srcId="{84FC9129-BB61-477E-BB89-87335072EF61}" destId="{F00FAAE5-AFCC-4A84-85AE-0A510543EDD5}" srcOrd="10" destOrd="0" presId="urn:microsoft.com/office/officeart/2005/8/layout/radial6"/>
    <dgm:cxn modelId="{1099CE19-EF07-4580-BA64-0763B6C14AA1}" type="presParOf" srcId="{84FC9129-BB61-477E-BB89-87335072EF61}" destId="{26A0D8ED-F55C-42FF-B7A5-079054E1AE4D}" srcOrd="11" destOrd="0" presId="urn:microsoft.com/office/officeart/2005/8/layout/radial6"/>
    <dgm:cxn modelId="{5282DB37-9ABA-462E-A9EB-73DF6BA28B3E}" type="presParOf" srcId="{84FC9129-BB61-477E-BB89-87335072EF61}" destId="{33FD12C2-53F4-448A-AA42-C0AC5401606A}"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FE34C-3491-475E-92E4-D89EC4D97ADE}"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D2AAB7-3C78-4272-82A2-1A02354FB546}">
      <dgm:prSet phldrT="[Text]"/>
      <dgm:spPr/>
      <dgm:t>
        <a:bodyPr/>
        <a:lstStyle/>
        <a:p>
          <a:r>
            <a:rPr lang="en-US" b="0" cap="none" spc="0" dirty="0" err="1" smtClean="0">
              <a:ln w="0"/>
              <a:solidFill>
                <a:schemeClr val="tx1"/>
              </a:solidFill>
              <a:effectLst>
                <a:outerShdw blurRad="38100" dist="19050" dir="2700000" algn="tl" rotWithShape="0">
                  <a:schemeClr val="dk1">
                    <a:alpha val="40000"/>
                  </a:schemeClr>
                </a:outerShdw>
              </a:effectLst>
            </a:rPr>
            <a:t>Tính</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giá</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sản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phẩm</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40803386-722D-4B3A-8CCB-A189DBFFEA17}" type="parTrans" cxnId="{E66B529F-DC30-492F-9FE4-2E2F9C5E21AE}">
      <dgm:prSet/>
      <dgm:spPr/>
      <dgm:t>
        <a:bodyPr/>
        <a:lstStyle/>
        <a:p>
          <a:endParaRPr lang="en-US"/>
        </a:p>
      </dgm:t>
    </dgm:pt>
    <dgm:pt modelId="{B6130C6D-F8D7-441E-B8B9-2A4B4FF86A15}" type="sibTrans" cxnId="{E66B529F-DC30-492F-9FE4-2E2F9C5E21AE}">
      <dgm:prSet/>
      <dgm:spPr/>
      <dgm:t>
        <a:bodyPr/>
        <a:lstStyle/>
        <a:p>
          <a:endParaRPr lang="en-US"/>
        </a:p>
      </dgm:t>
    </dgm:pt>
    <dgm:pt modelId="{13489D04-8AA4-4F24-A15B-DE17EED6B8E5}">
      <dgm:prSet phldrT="[Text]"/>
      <dgm:spPr/>
      <dgm:t>
        <a:bodyPr/>
        <a:lstStyle/>
        <a:p>
          <a:r>
            <a:rPr lang="en-US" b="0" cap="none" spc="0" dirty="0" smtClean="0">
              <a:ln w="0"/>
              <a:solidFill>
                <a:schemeClr val="tx1"/>
              </a:solidFill>
              <a:effectLst>
                <a:outerShdw blurRad="38100" dist="19050" dir="2700000" algn="tl" rotWithShape="0">
                  <a:schemeClr val="dk1">
                    <a:alpha val="40000"/>
                  </a:schemeClr>
                </a:outerShdw>
              </a:effectLst>
            </a:rPr>
            <a:t>Theo </a:t>
          </a:r>
          <a:r>
            <a:rPr lang="en-US" b="0" cap="none" spc="0" dirty="0" err="1" smtClean="0">
              <a:ln w="0"/>
              <a:solidFill>
                <a:schemeClr val="tx1"/>
              </a:solidFill>
              <a:effectLst>
                <a:outerShdw blurRad="38100" dist="19050" dir="2700000" algn="tl" rotWithShape="0">
                  <a:schemeClr val="dk1">
                    <a:alpha val="40000"/>
                  </a:schemeClr>
                </a:outerShdw>
              </a:effectLst>
            </a:rPr>
            <a:t>dõi</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và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phát</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triển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mẫu</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21F2FA7E-3D1A-4618-8F77-7EDA5A046DEF}" type="parTrans" cxnId="{F5DEB134-3D43-453E-9B56-30EFBEF76B82}">
      <dgm:prSet/>
      <dgm:spPr/>
      <dgm:t>
        <a:bodyPr/>
        <a:lstStyle/>
        <a:p>
          <a:endParaRPr lang="en-US"/>
        </a:p>
      </dgm:t>
    </dgm:pt>
    <dgm:pt modelId="{AB3D424E-5F1E-4D0C-9EA4-120A954EFBB9}" type="sibTrans" cxnId="{F5DEB134-3D43-453E-9B56-30EFBEF76B82}">
      <dgm:prSet/>
      <dgm:spPr/>
      <dgm:t>
        <a:bodyPr/>
        <a:lstStyle/>
        <a:p>
          <a:endParaRPr lang="en-US"/>
        </a:p>
      </dgm:t>
    </dgm:pt>
    <dgm:pt modelId="{3722B7E0-7EE2-4442-AF6E-7C54FC0CA1D2}" type="pres">
      <dgm:prSet presAssocID="{035FE34C-3491-475E-92E4-D89EC4D97ADE}" presName="Name0" presStyleCnt="0">
        <dgm:presLayoutVars>
          <dgm:dir/>
          <dgm:resizeHandles val="exact"/>
        </dgm:presLayoutVars>
      </dgm:prSet>
      <dgm:spPr/>
      <dgm:t>
        <a:bodyPr/>
        <a:lstStyle/>
        <a:p>
          <a:endParaRPr lang="en-US"/>
        </a:p>
      </dgm:t>
    </dgm:pt>
    <dgm:pt modelId="{E04DA7FC-D315-4FC3-8825-EC5E5B6A0938}" type="pres">
      <dgm:prSet presAssocID="{77D2AAB7-3C78-4272-82A2-1A02354FB546}" presName="composite" presStyleCnt="0"/>
      <dgm:spPr/>
    </dgm:pt>
    <dgm:pt modelId="{85E08EE9-7F03-4A33-9054-76CC011D236C}" type="pres">
      <dgm:prSet presAssocID="{77D2AAB7-3C78-4272-82A2-1A02354FB546}" presName="rect1" presStyleLbl="trAlignAcc1" presStyleIdx="0" presStyleCnt="2" custScaleY="45413" custLinFactNeighborX="-119" custLinFactNeighborY="-35708">
        <dgm:presLayoutVars>
          <dgm:bulletEnabled val="1"/>
        </dgm:presLayoutVars>
      </dgm:prSet>
      <dgm:spPr/>
      <dgm:t>
        <a:bodyPr/>
        <a:lstStyle/>
        <a:p>
          <a:endParaRPr lang="en-US"/>
        </a:p>
      </dgm:t>
    </dgm:pt>
    <dgm:pt modelId="{1BBB8544-FF40-46BE-9BC2-FD416B5AFC94}" type="pres">
      <dgm:prSet presAssocID="{77D2AAB7-3C78-4272-82A2-1A02354FB546}" presName="rect2" presStyleLbl="fgImgPlace1" presStyleIdx="0" presStyleCnt="2" custScaleX="66436" custScaleY="35273" custLinFactNeighborX="10102" custLinFactNeighborY="-20457"/>
      <dgm:spPr/>
    </dgm:pt>
    <dgm:pt modelId="{42071017-AAA7-47A6-A8A9-55101DB2F303}" type="pres">
      <dgm:prSet presAssocID="{B6130C6D-F8D7-441E-B8B9-2A4B4FF86A15}" presName="sibTrans" presStyleCnt="0"/>
      <dgm:spPr/>
    </dgm:pt>
    <dgm:pt modelId="{2E31A1C4-3F2E-4257-A1EF-11F2EEA5BECC}" type="pres">
      <dgm:prSet presAssocID="{13489D04-8AA4-4F24-A15B-DE17EED6B8E5}" presName="composite" presStyleCnt="0"/>
      <dgm:spPr/>
    </dgm:pt>
    <dgm:pt modelId="{D86A8193-A161-4784-9C6E-F567C004A5C0}" type="pres">
      <dgm:prSet presAssocID="{13489D04-8AA4-4F24-A15B-DE17EED6B8E5}" presName="rect1" presStyleLbl="trAlignAcc1" presStyleIdx="1" presStyleCnt="2" custScaleX="100505" custScaleY="42395" custLinFactNeighborX="192" custLinFactNeighborY="-8334">
        <dgm:presLayoutVars>
          <dgm:bulletEnabled val="1"/>
        </dgm:presLayoutVars>
      </dgm:prSet>
      <dgm:spPr/>
      <dgm:t>
        <a:bodyPr/>
        <a:lstStyle/>
        <a:p>
          <a:endParaRPr lang="en-US"/>
        </a:p>
      </dgm:t>
    </dgm:pt>
    <dgm:pt modelId="{B4A0F5A2-51C6-45C7-A17E-0BB067A82B61}" type="pres">
      <dgm:prSet presAssocID="{13489D04-8AA4-4F24-A15B-DE17EED6B8E5}" presName="rect2" presStyleLbl="fgImgPlace1" presStyleIdx="1" presStyleCnt="2" custScaleX="59524" custScaleY="33397" custLinFactNeighborX="7779" custLinFactNeighborY="4668"/>
      <dgm:spPr/>
    </dgm:pt>
  </dgm:ptLst>
  <dgm:cxnLst>
    <dgm:cxn modelId="{E66B529F-DC30-492F-9FE4-2E2F9C5E21AE}" srcId="{035FE34C-3491-475E-92E4-D89EC4D97ADE}" destId="{77D2AAB7-3C78-4272-82A2-1A02354FB546}" srcOrd="0" destOrd="0" parTransId="{40803386-722D-4B3A-8CCB-A189DBFFEA17}" sibTransId="{B6130C6D-F8D7-441E-B8B9-2A4B4FF86A15}"/>
    <dgm:cxn modelId="{393C6E9A-EC8D-40E6-A5B5-81DCCF99501B}" type="presOf" srcId="{77D2AAB7-3C78-4272-82A2-1A02354FB546}" destId="{85E08EE9-7F03-4A33-9054-76CC011D236C}" srcOrd="0" destOrd="0" presId="urn:microsoft.com/office/officeart/2008/layout/PictureStrips"/>
    <dgm:cxn modelId="{49C76864-462E-488B-9663-2FD33BDE7F0B}" type="presOf" srcId="{13489D04-8AA4-4F24-A15B-DE17EED6B8E5}" destId="{D86A8193-A161-4784-9C6E-F567C004A5C0}" srcOrd="0" destOrd="0" presId="urn:microsoft.com/office/officeart/2008/layout/PictureStrips"/>
    <dgm:cxn modelId="{F5DEB134-3D43-453E-9B56-30EFBEF76B82}" srcId="{035FE34C-3491-475E-92E4-D89EC4D97ADE}" destId="{13489D04-8AA4-4F24-A15B-DE17EED6B8E5}" srcOrd="1" destOrd="0" parTransId="{21F2FA7E-3D1A-4618-8F77-7EDA5A046DEF}" sibTransId="{AB3D424E-5F1E-4D0C-9EA4-120A954EFBB9}"/>
    <dgm:cxn modelId="{A3E9486E-25C3-45AF-B3FE-379399059BFF}" type="presOf" srcId="{035FE34C-3491-475E-92E4-D89EC4D97ADE}" destId="{3722B7E0-7EE2-4442-AF6E-7C54FC0CA1D2}" srcOrd="0" destOrd="0" presId="urn:microsoft.com/office/officeart/2008/layout/PictureStrips"/>
    <dgm:cxn modelId="{E62418D8-17F1-4551-A31E-EDB7CD451591}" type="presParOf" srcId="{3722B7E0-7EE2-4442-AF6E-7C54FC0CA1D2}" destId="{E04DA7FC-D315-4FC3-8825-EC5E5B6A0938}" srcOrd="0" destOrd="0" presId="urn:microsoft.com/office/officeart/2008/layout/PictureStrips"/>
    <dgm:cxn modelId="{96A2C5AB-B3E4-4486-BD59-290DF74D7ADE}" type="presParOf" srcId="{E04DA7FC-D315-4FC3-8825-EC5E5B6A0938}" destId="{85E08EE9-7F03-4A33-9054-76CC011D236C}" srcOrd="0" destOrd="0" presId="urn:microsoft.com/office/officeart/2008/layout/PictureStrips"/>
    <dgm:cxn modelId="{0E751D50-3465-4A95-BFF3-65956DE8C808}" type="presParOf" srcId="{E04DA7FC-D315-4FC3-8825-EC5E5B6A0938}" destId="{1BBB8544-FF40-46BE-9BC2-FD416B5AFC94}" srcOrd="1" destOrd="0" presId="urn:microsoft.com/office/officeart/2008/layout/PictureStrips"/>
    <dgm:cxn modelId="{7CC36127-627E-4039-8236-E6AD1260E662}" type="presParOf" srcId="{3722B7E0-7EE2-4442-AF6E-7C54FC0CA1D2}" destId="{42071017-AAA7-47A6-A8A9-55101DB2F303}" srcOrd="1" destOrd="0" presId="urn:microsoft.com/office/officeart/2008/layout/PictureStrips"/>
    <dgm:cxn modelId="{A2DDA8B1-4BE6-49C2-8EA2-F39B2F836DC1}" type="presParOf" srcId="{3722B7E0-7EE2-4442-AF6E-7C54FC0CA1D2}" destId="{2E31A1C4-3F2E-4257-A1EF-11F2EEA5BECC}" srcOrd="2" destOrd="0" presId="urn:microsoft.com/office/officeart/2008/layout/PictureStrips"/>
    <dgm:cxn modelId="{F363A881-5DB3-4D3F-B972-B32FF6B408CC}" type="presParOf" srcId="{2E31A1C4-3F2E-4257-A1EF-11F2EEA5BECC}" destId="{D86A8193-A161-4784-9C6E-F567C004A5C0}" srcOrd="0" destOrd="0" presId="urn:microsoft.com/office/officeart/2008/layout/PictureStrips"/>
    <dgm:cxn modelId="{A60D461F-DD5F-40D2-8909-EC15C1D9EE7E}" type="presParOf" srcId="{2E31A1C4-3F2E-4257-A1EF-11F2EEA5BECC}" destId="{B4A0F5A2-51C6-45C7-A17E-0BB067A82B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AE10D1A-67EF-451D-9FF6-6BA64B0DB3CF}"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6E8C134C-30D8-429D-B664-40B378E8D894}">
      <dgm:prSet phldrT="[Text]"/>
      <dgm:spPr/>
      <dgm:t>
        <a:bodyPr/>
        <a:lstStyle/>
        <a:p>
          <a:r>
            <a:rPr lang="en-US"/>
            <a:t>Giai đoạn phát triển đơn hàng ( Mẫu phát triển)</a:t>
          </a:r>
        </a:p>
      </dgm:t>
    </dgm:pt>
    <dgm:pt modelId="{F9E86B10-5483-41CF-A7F2-42D4B5E7E8E1}" type="parTrans" cxnId="{B032CAD0-86C5-4412-A71F-3F08D8CEA13F}">
      <dgm:prSet/>
      <dgm:spPr/>
      <dgm:t>
        <a:bodyPr/>
        <a:lstStyle/>
        <a:p>
          <a:endParaRPr lang="en-US"/>
        </a:p>
      </dgm:t>
    </dgm:pt>
    <dgm:pt modelId="{7DA795E2-C660-4224-A7A6-9000BE86DABE}" type="sibTrans" cxnId="{B032CAD0-86C5-4412-A71F-3F08D8CEA13F}">
      <dgm:prSet/>
      <dgm:spPr/>
      <dgm:t>
        <a:bodyPr/>
        <a:lstStyle/>
        <a:p>
          <a:endParaRPr lang="en-US"/>
        </a:p>
      </dgm:t>
    </dgm:pt>
    <dgm:pt modelId="{2A77370B-0E55-4FE3-87C5-1119F4EF7269}">
      <dgm:prSet phldrT="[Text]"/>
      <dgm:spPr/>
      <dgm:t>
        <a:bodyPr/>
        <a:lstStyle/>
        <a:p>
          <a:r>
            <a:rPr lang="en-US">
              <a:latin typeface="Times New Roman" panose="02020603050405020304" pitchFamily="18" charset="0"/>
              <a:cs typeface="Times New Roman" panose="02020603050405020304" pitchFamily="18" charset="0"/>
            </a:rPr>
            <a:t> Mẫu gốc</a:t>
          </a:r>
        </a:p>
      </dgm:t>
    </dgm:pt>
    <dgm:pt modelId="{AC0F5766-F69C-4227-A95D-4852DA52D7EB}" type="parTrans" cxnId="{E175DACC-A91D-4436-A4D8-864A785DDEE2}">
      <dgm:prSet/>
      <dgm:spPr/>
      <dgm:t>
        <a:bodyPr/>
        <a:lstStyle/>
        <a:p>
          <a:endParaRPr lang="en-US"/>
        </a:p>
      </dgm:t>
    </dgm:pt>
    <dgm:pt modelId="{2CD398CC-C567-4DFB-89C0-593F09012FB8}" type="sibTrans" cxnId="{E175DACC-A91D-4436-A4D8-864A785DDEE2}">
      <dgm:prSet/>
      <dgm:spPr/>
      <dgm:t>
        <a:bodyPr/>
        <a:lstStyle/>
        <a:p>
          <a:endParaRPr lang="en-US"/>
        </a:p>
      </dgm:t>
    </dgm:pt>
    <dgm:pt modelId="{8BF923FF-0A68-4E2D-93A2-C00C9808313B}">
      <dgm:prSet phldrT="[Text]"/>
      <dgm:spPr/>
      <dgm:t>
        <a:bodyPr/>
        <a:lstStyle/>
        <a:p>
          <a:r>
            <a:rPr lang="en-US">
              <a:latin typeface="Times New Roman" panose="02020603050405020304" pitchFamily="18" charset="0"/>
              <a:cs typeface="Times New Roman" panose="02020603050405020304" pitchFamily="18" charset="0"/>
            </a:rPr>
            <a:t> Mẫu tiền sản xuất</a:t>
          </a:r>
        </a:p>
      </dgm:t>
    </dgm:pt>
    <dgm:pt modelId="{4AAF1CE4-98F8-45C9-B290-DBCAB6EA74EC}" type="parTrans" cxnId="{CCA03ED4-C9C0-4C93-A1C7-3145A0020B74}">
      <dgm:prSet/>
      <dgm:spPr/>
      <dgm:t>
        <a:bodyPr/>
        <a:lstStyle/>
        <a:p>
          <a:endParaRPr lang="en-US"/>
        </a:p>
      </dgm:t>
    </dgm:pt>
    <dgm:pt modelId="{27663DC6-6610-481C-9791-8C01826E9978}" type="sibTrans" cxnId="{CCA03ED4-C9C0-4C93-A1C7-3145A0020B74}">
      <dgm:prSet/>
      <dgm:spPr/>
      <dgm:t>
        <a:bodyPr/>
        <a:lstStyle/>
        <a:p>
          <a:endParaRPr lang="en-US"/>
        </a:p>
      </dgm:t>
    </dgm:pt>
    <dgm:pt modelId="{2B543CB0-71F1-42F0-BDB3-59A9DF297443}">
      <dgm:prSet phldrT="[Text]"/>
      <dgm:spPr/>
      <dgm:t>
        <a:bodyPr/>
        <a:lstStyle/>
        <a:p>
          <a:r>
            <a:rPr lang="en-US"/>
            <a:t>Giai đoạn sản xuất đơn hàng (Mẫu sản xuất)</a:t>
          </a:r>
        </a:p>
      </dgm:t>
    </dgm:pt>
    <dgm:pt modelId="{16A7B3C1-8407-4328-80B3-9E6BFEE5E624}" type="parTrans" cxnId="{3014838F-593A-43A4-9212-D03AE4831953}">
      <dgm:prSet/>
      <dgm:spPr/>
      <dgm:t>
        <a:bodyPr/>
        <a:lstStyle/>
        <a:p>
          <a:endParaRPr lang="en-US"/>
        </a:p>
      </dgm:t>
    </dgm:pt>
    <dgm:pt modelId="{69013DE5-BC3A-4418-A439-B74107BE415A}" type="sibTrans" cxnId="{3014838F-593A-43A4-9212-D03AE4831953}">
      <dgm:prSet/>
      <dgm:spPr/>
      <dgm:t>
        <a:bodyPr/>
        <a:lstStyle/>
        <a:p>
          <a:endParaRPr lang="en-US"/>
        </a:p>
      </dgm:t>
    </dgm:pt>
    <dgm:pt modelId="{1C93BF63-892E-4F19-9410-6406E889137D}">
      <dgm:prSet phldrT="[Text]"/>
      <dgm:spPr/>
      <dgm:t>
        <a:bodyPr/>
        <a:lstStyle/>
        <a:p>
          <a:r>
            <a:rPr lang="en-US">
              <a:latin typeface="Times New Roman" panose="02020603050405020304" pitchFamily="18" charset="0"/>
              <a:cs typeface="Times New Roman" panose="02020603050405020304" pitchFamily="18" charset="0"/>
            </a:rPr>
            <a:t> Mẫu thử nghiệm</a:t>
          </a:r>
        </a:p>
      </dgm:t>
    </dgm:pt>
    <dgm:pt modelId="{3AEE083A-E843-4763-BA90-29746829C79E}" type="parTrans" cxnId="{ACDEEF7E-AC5C-4360-BF2A-7242AA9B3AF7}">
      <dgm:prSet/>
      <dgm:spPr/>
      <dgm:t>
        <a:bodyPr/>
        <a:lstStyle/>
        <a:p>
          <a:endParaRPr lang="en-US"/>
        </a:p>
      </dgm:t>
    </dgm:pt>
    <dgm:pt modelId="{2DC4FD5A-7AA9-4884-B7C7-4084EA0755BB}" type="sibTrans" cxnId="{ACDEEF7E-AC5C-4360-BF2A-7242AA9B3AF7}">
      <dgm:prSet/>
      <dgm:spPr/>
      <dgm:t>
        <a:bodyPr/>
        <a:lstStyle/>
        <a:p>
          <a:endParaRPr lang="en-US"/>
        </a:p>
      </dgm:t>
    </dgm:pt>
    <dgm:pt modelId="{4AE14A02-371E-4080-A087-D6394DFEEB44}">
      <dgm:prSet phldrT="[Text]"/>
      <dgm:spPr/>
      <dgm:t>
        <a:bodyPr/>
        <a:lstStyle/>
        <a:p>
          <a:r>
            <a:rPr lang="en-US">
              <a:latin typeface="Times New Roman" panose="02020603050405020304" pitchFamily="18" charset="0"/>
              <a:cs typeface="Times New Roman" panose="02020603050405020304" pitchFamily="18" charset="0"/>
            </a:rPr>
            <a:t> Mẫu proto, mẫu proto lần 2</a:t>
          </a:r>
        </a:p>
      </dgm:t>
    </dgm:pt>
    <dgm:pt modelId="{B2ADFF75-C61F-404A-9336-BD846200E003}" type="parTrans" cxnId="{7D1FA821-F362-42F5-9502-60F9F1A1A99A}">
      <dgm:prSet/>
      <dgm:spPr/>
      <dgm:t>
        <a:bodyPr/>
        <a:lstStyle/>
        <a:p>
          <a:endParaRPr lang="en-US"/>
        </a:p>
      </dgm:t>
    </dgm:pt>
    <dgm:pt modelId="{E23CFB00-22E3-45D6-B95B-6F89388877C4}" type="sibTrans" cxnId="{7D1FA821-F362-42F5-9502-60F9F1A1A99A}">
      <dgm:prSet/>
      <dgm:spPr/>
      <dgm:t>
        <a:bodyPr/>
        <a:lstStyle/>
        <a:p>
          <a:endParaRPr lang="en-US"/>
        </a:p>
      </dgm:t>
    </dgm:pt>
    <dgm:pt modelId="{6A5430D6-D102-449D-AA79-563B6DAB42D7}">
      <dgm:prSet phldrT="[Text]"/>
      <dgm:spPr/>
      <dgm:t>
        <a:bodyPr/>
        <a:lstStyle/>
        <a:p>
          <a:r>
            <a:rPr lang="en-US">
              <a:latin typeface="Times New Roman" panose="02020603050405020304" pitchFamily="18" charset="0"/>
              <a:cs typeface="Times New Roman" panose="02020603050405020304" pitchFamily="18" charset="0"/>
            </a:rPr>
            <a:t> Mẫu kiểm thông số</a:t>
          </a:r>
        </a:p>
      </dgm:t>
    </dgm:pt>
    <dgm:pt modelId="{3B436E94-6BFF-46A1-80E1-45BFBB2FA316}" type="parTrans" cxnId="{BCB84506-455D-4682-9CCC-34853E62D99F}">
      <dgm:prSet/>
      <dgm:spPr/>
      <dgm:t>
        <a:bodyPr/>
        <a:lstStyle/>
        <a:p>
          <a:endParaRPr lang="en-US"/>
        </a:p>
      </dgm:t>
    </dgm:pt>
    <dgm:pt modelId="{A94A0A22-35DE-4B63-B380-1B668F064AB9}" type="sibTrans" cxnId="{BCB84506-455D-4682-9CCC-34853E62D99F}">
      <dgm:prSet/>
      <dgm:spPr/>
      <dgm:t>
        <a:bodyPr/>
        <a:lstStyle/>
        <a:p>
          <a:endParaRPr lang="en-US"/>
        </a:p>
      </dgm:t>
    </dgm:pt>
    <dgm:pt modelId="{68CE6343-8DA5-4280-B647-90FAB95A5173}">
      <dgm:prSet phldrT="[Text]"/>
      <dgm:spPr/>
      <dgm:t>
        <a:bodyPr/>
        <a:lstStyle/>
        <a:p>
          <a:r>
            <a:rPr lang="en-US">
              <a:latin typeface="Times New Roman" panose="02020603050405020304" pitchFamily="18" charset="0"/>
              <a:cs typeface="Times New Roman" panose="02020603050405020304" pitchFamily="18" charset="0"/>
            </a:rPr>
            <a:t> Mẫu quảng cáo</a:t>
          </a:r>
        </a:p>
      </dgm:t>
    </dgm:pt>
    <dgm:pt modelId="{CFC1B296-37A4-47FC-AE06-509FDB72D16F}" type="parTrans" cxnId="{635F0005-128E-4FB3-8BBB-589FC05C1DEC}">
      <dgm:prSet/>
      <dgm:spPr/>
      <dgm:t>
        <a:bodyPr/>
        <a:lstStyle/>
        <a:p>
          <a:endParaRPr lang="en-US"/>
        </a:p>
      </dgm:t>
    </dgm:pt>
    <dgm:pt modelId="{F389574E-B650-4A66-ADEE-68C8747B697E}" type="sibTrans" cxnId="{635F0005-128E-4FB3-8BBB-589FC05C1DEC}">
      <dgm:prSet/>
      <dgm:spPr/>
      <dgm:t>
        <a:bodyPr/>
        <a:lstStyle/>
        <a:p>
          <a:endParaRPr lang="en-US"/>
        </a:p>
      </dgm:t>
    </dgm:pt>
    <dgm:pt modelId="{8A5B962F-CCD4-415A-975E-7B2C3E1E2A47}">
      <dgm:prSet phldrT="[Text]"/>
      <dgm:spPr/>
      <dgm:t>
        <a:bodyPr/>
        <a:lstStyle/>
        <a:p>
          <a:r>
            <a:rPr lang="en-US">
              <a:latin typeface="Times New Roman" panose="02020603050405020304" pitchFamily="18" charset="0"/>
              <a:cs typeface="Times New Roman" panose="02020603050405020304" pitchFamily="18" charset="0"/>
            </a:rPr>
            <a:t> Mẫu kiểm size</a:t>
          </a:r>
        </a:p>
      </dgm:t>
    </dgm:pt>
    <dgm:pt modelId="{195B8475-BACD-49EC-BB94-E6C424A60E2D}" type="parTrans" cxnId="{31C763DF-337B-40F8-B093-72CB101F0978}">
      <dgm:prSet/>
      <dgm:spPr/>
      <dgm:t>
        <a:bodyPr/>
        <a:lstStyle/>
        <a:p>
          <a:endParaRPr lang="en-US"/>
        </a:p>
      </dgm:t>
    </dgm:pt>
    <dgm:pt modelId="{A8E0CD30-2E1C-49F4-88BD-815441801DF2}" type="sibTrans" cxnId="{31C763DF-337B-40F8-B093-72CB101F0978}">
      <dgm:prSet/>
      <dgm:spPr/>
      <dgm:t>
        <a:bodyPr/>
        <a:lstStyle/>
        <a:p>
          <a:endParaRPr lang="en-US"/>
        </a:p>
      </dgm:t>
    </dgm:pt>
    <dgm:pt modelId="{414A8879-E085-405C-AC05-33B6B55DA045}">
      <dgm:prSet phldrT="[Text]"/>
      <dgm:spPr/>
      <dgm:t>
        <a:bodyPr/>
        <a:lstStyle/>
        <a:p>
          <a:r>
            <a:rPr lang="en-US">
              <a:latin typeface="Times New Roman" panose="02020603050405020304" pitchFamily="18" charset="0"/>
              <a:cs typeface="Times New Roman" panose="02020603050405020304" pitchFamily="18" charset="0"/>
            </a:rPr>
            <a:t> Mẫu lưu trữ</a:t>
          </a:r>
        </a:p>
      </dgm:t>
    </dgm:pt>
    <dgm:pt modelId="{448A6E9F-EB08-438B-BD8C-A5605F8553B8}" type="sibTrans" cxnId="{9BE74AEF-1C67-4E19-8F2D-0DD500319B8B}">
      <dgm:prSet/>
      <dgm:spPr/>
      <dgm:t>
        <a:bodyPr/>
        <a:lstStyle/>
        <a:p>
          <a:endParaRPr lang="en-US"/>
        </a:p>
      </dgm:t>
    </dgm:pt>
    <dgm:pt modelId="{4C3C2970-5F63-4B0C-A53B-AFA9ECB37A6F}" type="parTrans" cxnId="{9BE74AEF-1C67-4E19-8F2D-0DD500319B8B}">
      <dgm:prSet/>
      <dgm:spPr/>
      <dgm:t>
        <a:bodyPr/>
        <a:lstStyle/>
        <a:p>
          <a:endParaRPr lang="en-US"/>
        </a:p>
      </dgm:t>
    </dgm:pt>
    <dgm:pt modelId="{A34B3A1E-CE1D-4117-ACB5-274A257A7083}">
      <dgm:prSet phldrT="[Text]"/>
      <dgm:spPr/>
      <dgm:t>
        <a:bodyPr/>
        <a:lstStyle/>
        <a:p>
          <a:r>
            <a:rPr lang="en-US">
              <a:latin typeface="Times New Roman" panose="02020603050405020304" pitchFamily="18" charset="0"/>
              <a:cs typeface="Times New Roman" panose="02020603050405020304" pitchFamily="18" charset="0"/>
            </a:rPr>
            <a:t> Mẫu trên chuyền</a:t>
          </a:r>
        </a:p>
      </dgm:t>
    </dgm:pt>
    <dgm:pt modelId="{E305C6BF-6A4C-4F3D-9555-635BB0BCE9CB}" type="sibTrans" cxnId="{4EB38795-D581-4F61-B8E3-7B0A5F00B5E7}">
      <dgm:prSet/>
      <dgm:spPr/>
      <dgm:t>
        <a:bodyPr/>
        <a:lstStyle/>
        <a:p>
          <a:endParaRPr lang="en-US"/>
        </a:p>
      </dgm:t>
    </dgm:pt>
    <dgm:pt modelId="{033D4817-5ECE-4E36-AAA5-171EAD88FC95}" type="parTrans" cxnId="{4EB38795-D581-4F61-B8E3-7B0A5F00B5E7}">
      <dgm:prSet/>
      <dgm:spPr/>
      <dgm:t>
        <a:bodyPr/>
        <a:lstStyle/>
        <a:p>
          <a:endParaRPr lang="en-US"/>
        </a:p>
      </dgm:t>
    </dgm:pt>
    <dgm:pt modelId="{778029C6-3FF6-4148-B4DF-B5BD1D676C71}">
      <dgm:prSet phldrT="[Text]"/>
      <dgm:spPr/>
      <dgm:t>
        <a:bodyPr/>
        <a:lstStyle/>
        <a:p>
          <a:r>
            <a:rPr lang="en-US">
              <a:latin typeface="Times New Roman" panose="02020603050405020304" pitchFamily="18" charset="0"/>
              <a:cs typeface="Times New Roman" panose="02020603050405020304" pitchFamily="18" charset="0"/>
            </a:rPr>
            <a:t> Mẫu ánh màu</a:t>
          </a:r>
        </a:p>
      </dgm:t>
    </dgm:pt>
    <dgm:pt modelId="{72F261C3-48F5-4F38-A765-D7ADBC48965D}" type="sibTrans" cxnId="{E59B5FBA-FB7B-456A-A00D-E71CBD076A59}">
      <dgm:prSet/>
      <dgm:spPr/>
      <dgm:t>
        <a:bodyPr/>
        <a:lstStyle/>
        <a:p>
          <a:endParaRPr lang="en-US"/>
        </a:p>
      </dgm:t>
    </dgm:pt>
    <dgm:pt modelId="{D911A7DC-E7D3-4B91-98DB-7B8179A135C6}" type="parTrans" cxnId="{E59B5FBA-FB7B-456A-A00D-E71CBD076A59}">
      <dgm:prSet/>
      <dgm:spPr/>
      <dgm:t>
        <a:bodyPr/>
        <a:lstStyle/>
        <a:p>
          <a:endParaRPr lang="en-US"/>
        </a:p>
      </dgm:t>
    </dgm:pt>
    <dgm:pt modelId="{9547992E-5EDE-42F1-BF34-CC4B6EC6BB35}">
      <dgm:prSet phldrT="[Text]"/>
      <dgm:spPr/>
      <dgm:t>
        <a:bodyPr/>
        <a:lstStyle/>
        <a:p>
          <a:r>
            <a:rPr lang="en-US">
              <a:latin typeface="Times New Roman" panose="02020603050405020304" pitchFamily="18" charset="0"/>
              <a:cs typeface="Times New Roman" panose="02020603050405020304" pitchFamily="18" charset="0"/>
            </a:rPr>
            <a:t> Mẫu wash</a:t>
          </a:r>
        </a:p>
      </dgm:t>
    </dgm:pt>
    <dgm:pt modelId="{6B1AFBFE-B414-4A3E-88B7-73549683AFDB}" type="sibTrans" cxnId="{C7BDA642-FC47-4130-BB9E-E0E0217EB2AD}">
      <dgm:prSet/>
      <dgm:spPr/>
      <dgm:t>
        <a:bodyPr/>
        <a:lstStyle/>
        <a:p>
          <a:endParaRPr lang="en-US"/>
        </a:p>
      </dgm:t>
    </dgm:pt>
    <dgm:pt modelId="{DF9AF05E-1959-4886-B7AC-819F8E379626}" type="parTrans" cxnId="{C7BDA642-FC47-4130-BB9E-E0E0217EB2AD}">
      <dgm:prSet/>
      <dgm:spPr/>
      <dgm:t>
        <a:bodyPr/>
        <a:lstStyle/>
        <a:p>
          <a:endParaRPr lang="en-US"/>
        </a:p>
      </dgm:t>
    </dgm:pt>
    <dgm:pt modelId="{33540300-5227-4AFC-84AD-8307AAFDDD59}" type="pres">
      <dgm:prSet presAssocID="{EAE10D1A-67EF-451D-9FF6-6BA64B0DB3CF}" presName="Name0" presStyleCnt="0">
        <dgm:presLayoutVars>
          <dgm:dir/>
          <dgm:animLvl val="lvl"/>
          <dgm:resizeHandles/>
        </dgm:presLayoutVars>
      </dgm:prSet>
      <dgm:spPr/>
      <dgm:t>
        <a:bodyPr/>
        <a:lstStyle/>
        <a:p>
          <a:endParaRPr lang="en-US"/>
        </a:p>
      </dgm:t>
    </dgm:pt>
    <dgm:pt modelId="{AD783549-F837-487C-8457-0CCCD58AAC61}" type="pres">
      <dgm:prSet presAssocID="{6E8C134C-30D8-429D-B664-40B378E8D894}" presName="linNode" presStyleCnt="0"/>
      <dgm:spPr/>
    </dgm:pt>
    <dgm:pt modelId="{E04844FD-AB5E-4CE6-87D1-C8BB7C0F3889}" type="pres">
      <dgm:prSet presAssocID="{6E8C134C-30D8-429D-B664-40B378E8D894}" presName="parentShp" presStyleLbl="node1" presStyleIdx="0" presStyleCnt="2">
        <dgm:presLayoutVars>
          <dgm:bulletEnabled val="1"/>
        </dgm:presLayoutVars>
      </dgm:prSet>
      <dgm:spPr/>
      <dgm:t>
        <a:bodyPr/>
        <a:lstStyle/>
        <a:p>
          <a:endParaRPr lang="en-US"/>
        </a:p>
      </dgm:t>
    </dgm:pt>
    <dgm:pt modelId="{781C2725-D0BC-41DA-BD55-60BD6D2BD74E}" type="pres">
      <dgm:prSet presAssocID="{6E8C134C-30D8-429D-B664-40B378E8D894}" presName="childShp" presStyleLbl="bgAccFollowNode1" presStyleIdx="0" presStyleCnt="2">
        <dgm:presLayoutVars>
          <dgm:bulletEnabled val="1"/>
        </dgm:presLayoutVars>
      </dgm:prSet>
      <dgm:spPr/>
      <dgm:t>
        <a:bodyPr/>
        <a:lstStyle/>
        <a:p>
          <a:endParaRPr lang="en-US"/>
        </a:p>
      </dgm:t>
    </dgm:pt>
    <dgm:pt modelId="{07EC5CDD-17CD-4EB4-9049-6ABB05D797F0}" type="pres">
      <dgm:prSet presAssocID="{7DA795E2-C660-4224-A7A6-9000BE86DABE}" presName="spacing" presStyleCnt="0"/>
      <dgm:spPr/>
    </dgm:pt>
    <dgm:pt modelId="{B72F08CC-C661-414F-BEF4-80F9CC103EBD}" type="pres">
      <dgm:prSet presAssocID="{2B543CB0-71F1-42F0-BDB3-59A9DF297443}" presName="linNode" presStyleCnt="0"/>
      <dgm:spPr/>
    </dgm:pt>
    <dgm:pt modelId="{979AE316-3DC6-4F20-8C9C-0F218BE9B6B9}" type="pres">
      <dgm:prSet presAssocID="{2B543CB0-71F1-42F0-BDB3-59A9DF297443}" presName="parentShp" presStyleLbl="node1" presStyleIdx="1" presStyleCnt="2">
        <dgm:presLayoutVars>
          <dgm:bulletEnabled val="1"/>
        </dgm:presLayoutVars>
      </dgm:prSet>
      <dgm:spPr/>
      <dgm:t>
        <a:bodyPr/>
        <a:lstStyle/>
        <a:p>
          <a:endParaRPr lang="en-US"/>
        </a:p>
      </dgm:t>
    </dgm:pt>
    <dgm:pt modelId="{DFDE743A-887A-4DE1-80BC-092DB56D2F84}" type="pres">
      <dgm:prSet presAssocID="{2B543CB0-71F1-42F0-BDB3-59A9DF297443}" presName="childShp" presStyleLbl="bgAccFollowNode1" presStyleIdx="1" presStyleCnt="2">
        <dgm:presLayoutVars>
          <dgm:bulletEnabled val="1"/>
        </dgm:presLayoutVars>
      </dgm:prSet>
      <dgm:spPr/>
      <dgm:t>
        <a:bodyPr/>
        <a:lstStyle/>
        <a:p>
          <a:endParaRPr lang="en-US"/>
        </a:p>
      </dgm:t>
    </dgm:pt>
  </dgm:ptLst>
  <dgm:cxnLst>
    <dgm:cxn modelId="{9BE74AEF-1C67-4E19-8F2D-0DD500319B8B}" srcId="{2B543CB0-71F1-42F0-BDB3-59A9DF297443}" destId="{414A8879-E085-405C-AC05-33B6B55DA045}" srcOrd="4" destOrd="0" parTransId="{4C3C2970-5F63-4B0C-A53B-AFA9ECB37A6F}" sibTransId="{448A6E9F-EB08-438B-BD8C-A5605F8553B8}"/>
    <dgm:cxn modelId="{3F368E72-89CB-49D0-B64C-1CF0AC9780A1}" type="presOf" srcId="{8BF923FF-0A68-4E2D-93A2-C00C9808313B}" destId="{781C2725-D0BC-41DA-BD55-60BD6D2BD74E}" srcOrd="0" destOrd="5" presId="urn:microsoft.com/office/officeart/2005/8/layout/vList6"/>
    <dgm:cxn modelId="{6F9D6358-DB63-4FDB-A8BD-E99560AFEEE7}" type="presOf" srcId="{1C93BF63-892E-4F19-9410-6406E889137D}" destId="{DFDE743A-887A-4DE1-80BC-092DB56D2F84}" srcOrd="0" destOrd="0" presId="urn:microsoft.com/office/officeart/2005/8/layout/vList6"/>
    <dgm:cxn modelId="{CCA03ED4-C9C0-4C93-A1C7-3145A0020B74}" srcId="{6E8C134C-30D8-429D-B664-40B378E8D894}" destId="{8BF923FF-0A68-4E2D-93A2-C00C9808313B}" srcOrd="5" destOrd="0" parTransId="{4AAF1CE4-98F8-45C9-B290-DBCAB6EA74EC}" sibTransId="{27663DC6-6610-481C-9791-8C01826E9978}"/>
    <dgm:cxn modelId="{6C3966C8-D169-4FB9-9FB7-EE86F7F31F43}" type="presOf" srcId="{9547992E-5EDE-42F1-BF34-CC4B6EC6BB35}" destId="{DFDE743A-887A-4DE1-80BC-092DB56D2F84}" srcOrd="0" destOrd="1" presId="urn:microsoft.com/office/officeart/2005/8/layout/vList6"/>
    <dgm:cxn modelId="{B694FAC5-2FA6-4D6F-8A44-24FAFF201CBE}" type="presOf" srcId="{2A77370B-0E55-4FE3-87C5-1119F4EF7269}" destId="{781C2725-D0BC-41DA-BD55-60BD6D2BD74E}" srcOrd="0" destOrd="0" presId="urn:microsoft.com/office/officeart/2005/8/layout/vList6"/>
    <dgm:cxn modelId="{7D1FA821-F362-42F5-9502-60F9F1A1A99A}" srcId="{6E8C134C-30D8-429D-B664-40B378E8D894}" destId="{4AE14A02-371E-4080-A087-D6394DFEEB44}" srcOrd="1" destOrd="0" parTransId="{B2ADFF75-C61F-404A-9336-BD846200E003}" sibTransId="{E23CFB00-22E3-45D6-B95B-6F89388877C4}"/>
    <dgm:cxn modelId="{1C87D88D-170C-44F1-9647-857518D80090}" type="presOf" srcId="{414A8879-E085-405C-AC05-33B6B55DA045}" destId="{DFDE743A-887A-4DE1-80BC-092DB56D2F84}" srcOrd="0" destOrd="4" presId="urn:microsoft.com/office/officeart/2005/8/layout/vList6"/>
    <dgm:cxn modelId="{477C00AD-D6A1-41C0-A6DD-EC09F5D213BF}" type="presOf" srcId="{A34B3A1E-CE1D-4117-ACB5-274A257A7083}" destId="{DFDE743A-887A-4DE1-80BC-092DB56D2F84}" srcOrd="0" destOrd="3" presId="urn:microsoft.com/office/officeart/2005/8/layout/vList6"/>
    <dgm:cxn modelId="{B032CAD0-86C5-4412-A71F-3F08D8CEA13F}" srcId="{EAE10D1A-67EF-451D-9FF6-6BA64B0DB3CF}" destId="{6E8C134C-30D8-429D-B664-40B378E8D894}" srcOrd="0" destOrd="0" parTransId="{F9E86B10-5483-41CF-A7F2-42D4B5E7E8E1}" sibTransId="{7DA795E2-C660-4224-A7A6-9000BE86DABE}"/>
    <dgm:cxn modelId="{E73431EB-9717-4261-9690-90231296418E}" type="presOf" srcId="{2B543CB0-71F1-42F0-BDB3-59A9DF297443}" destId="{979AE316-3DC6-4F20-8C9C-0F218BE9B6B9}" srcOrd="0" destOrd="0" presId="urn:microsoft.com/office/officeart/2005/8/layout/vList6"/>
    <dgm:cxn modelId="{ACDEEF7E-AC5C-4360-BF2A-7242AA9B3AF7}" srcId="{2B543CB0-71F1-42F0-BDB3-59A9DF297443}" destId="{1C93BF63-892E-4F19-9410-6406E889137D}" srcOrd="0" destOrd="0" parTransId="{3AEE083A-E843-4763-BA90-29746829C79E}" sibTransId="{2DC4FD5A-7AA9-4884-B7C7-4084EA0755BB}"/>
    <dgm:cxn modelId="{C8ECF188-EB80-4172-B327-2083533A900A}" type="presOf" srcId="{4AE14A02-371E-4080-A087-D6394DFEEB44}" destId="{781C2725-D0BC-41DA-BD55-60BD6D2BD74E}" srcOrd="0" destOrd="1" presId="urn:microsoft.com/office/officeart/2005/8/layout/vList6"/>
    <dgm:cxn modelId="{E59B5FBA-FB7B-456A-A00D-E71CBD076A59}" srcId="{2B543CB0-71F1-42F0-BDB3-59A9DF297443}" destId="{778029C6-3FF6-4148-B4DF-B5BD1D676C71}" srcOrd="2" destOrd="0" parTransId="{D911A7DC-E7D3-4B91-98DB-7B8179A135C6}" sibTransId="{72F261C3-48F5-4F38-A765-D7ADBC48965D}"/>
    <dgm:cxn modelId="{31C763DF-337B-40F8-B093-72CB101F0978}" srcId="{6E8C134C-30D8-429D-B664-40B378E8D894}" destId="{8A5B962F-CCD4-415A-975E-7B2C3E1E2A47}" srcOrd="4" destOrd="0" parTransId="{195B8475-BACD-49EC-BB94-E6C424A60E2D}" sibTransId="{A8E0CD30-2E1C-49F4-88BD-815441801DF2}"/>
    <dgm:cxn modelId="{635F0005-128E-4FB3-8BBB-589FC05C1DEC}" srcId="{6E8C134C-30D8-429D-B664-40B378E8D894}" destId="{68CE6343-8DA5-4280-B647-90FAB95A5173}" srcOrd="3" destOrd="0" parTransId="{CFC1B296-37A4-47FC-AE06-509FDB72D16F}" sibTransId="{F389574E-B650-4A66-ADEE-68C8747B697E}"/>
    <dgm:cxn modelId="{4EB38795-D581-4F61-B8E3-7B0A5F00B5E7}" srcId="{2B543CB0-71F1-42F0-BDB3-59A9DF297443}" destId="{A34B3A1E-CE1D-4117-ACB5-274A257A7083}" srcOrd="3" destOrd="0" parTransId="{033D4817-5ECE-4E36-AAA5-171EAD88FC95}" sibTransId="{E305C6BF-6A4C-4F3D-9555-635BB0BCE9CB}"/>
    <dgm:cxn modelId="{EEAFA09E-7184-4E22-9D0A-1944C2F3B4B1}" type="presOf" srcId="{6A5430D6-D102-449D-AA79-563B6DAB42D7}" destId="{781C2725-D0BC-41DA-BD55-60BD6D2BD74E}" srcOrd="0" destOrd="2" presId="urn:microsoft.com/office/officeart/2005/8/layout/vList6"/>
    <dgm:cxn modelId="{F81E0E49-0560-4C88-8E25-512C4FE98749}" type="presOf" srcId="{778029C6-3FF6-4148-B4DF-B5BD1D676C71}" destId="{DFDE743A-887A-4DE1-80BC-092DB56D2F84}" srcOrd="0" destOrd="2" presId="urn:microsoft.com/office/officeart/2005/8/layout/vList6"/>
    <dgm:cxn modelId="{BCB84506-455D-4682-9CCC-34853E62D99F}" srcId="{6E8C134C-30D8-429D-B664-40B378E8D894}" destId="{6A5430D6-D102-449D-AA79-563B6DAB42D7}" srcOrd="2" destOrd="0" parTransId="{3B436E94-6BFF-46A1-80E1-45BFBB2FA316}" sibTransId="{A94A0A22-35DE-4B63-B380-1B668F064AB9}"/>
    <dgm:cxn modelId="{C7BDA642-FC47-4130-BB9E-E0E0217EB2AD}" srcId="{2B543CB0-71F1-42F0-BDB3-59A9DF297443}" destId="{9547992E-5EDE-42F1-BF34-CC4B6EC6BB35}" srcOrd="1" destOrd="0" parTransId="{DF9AF05E-1959-4886-B7AC-819F8E379626}" sibTransId="{6B1AFBFE-B414-4A3E-88B7-73549683AFDB}"/>
    <dgm:cxn modelId="{F56F8693-93FC-4029-B378-D17C30C477D1}" type="presOf" srcId="{8A5B962F-CCD4-415A-975E-7B2C3E1E2A47}" destId="{781C2725-D0BC-41DA-BD55-60BD6D2BD74E}" srcOrd="0" destOrd="4" presId="urn:microsoft.com/office/officeart/2005/8/layout/vList6"/>
    <dgm:cxn modelId="{8BF28F3A-BBBC-42CA-91C3-E1CC1CCAB4B2}" type="presOf" srcId="{EAE10D1A-67EF-451D-9FF6-6BA64B0DB3CF}" destId="{33540300-5227-4AFC-84AD-8307AAFDDD59}" srcOrd="0" destOrd="0" presId="urn:microsoft.com/office/officeart/2005/8/layout/vList6"/>
    <dgm:cxn modelId="{A25DB6FF-AB59-4D67-8DF0-6E4A5EC19AE3}" type="presOf" srcId="{68CE6343-8DA5-4280-B647-90FAB95A5173}" destId="{781C2725-D0BC-41DA-BD55-60BD6D2BD74E}" srcOrd="0" destOrd="3" presId="urn:microsoft.com/office/officeart/2005/8/layout/vList6"/>
    <dgm:cxn modelId="{3014838F-593A-43A4-9212-D03AE4831953}" srcId="{EAE10D1A-67EF-451D-9FF6-6BA64B0DB3CF}" destId="{2B543CB0-71F1-42F0-BDB3-59A9DF297443}" srcOrd="1" destOrd="0" parTransId="{16A7B3C1-8407-4328-80B3-9E6BFEE5E624}" sibTransId="{69013DE5-BC3A-4418-A439-B74107BE415A}"/>
    <dgm:cxn modelId="{FAC041D9-BA91-4F14-8224-4E59CF40585A}" type="presOf" srcId="{6E8C134C-30D8-429D-B664-40B378E8D894}" destId="{E04844FD-AB5E-4CE6-87D1-C8BB7C0F3889}" srcOrd="0" destOrd="0" presId="urn:microsoft.com/office/officeart/2005/8/layout/vList6"/>
    <dgm:cxn modelId="{E175DACC-A91D-4436-A4D8-864A785DDEE2}" srcId="{6E8C134C-30D8-429D-B664-40B378E8D894}" destId="{2A77370B-0E55-4FE3-87C5-1119F4EF7269}" srcOrd="0" destOrd="0" parTransId="{AC0F5766-F69C-4227-A95D-4852DA52D7EB}" sibTransId="{2CD398CC-C567-4DFB-89C0-593F09012FB8}"/>
    <dgm:cxn modelId="{65E47AE4-C33C-4A68-820D-BE70CE23ACAC}" type="presParOf" srcId="{33540300-5227-4AFC-84AD-8307AAFDDD59}" destId="{AD783549-F837-487C-8457-0CCCD58AAC61}" srcOrd="0" destOrd="0" presId="urn:microsoft.com/office/officeart/2005/8/layout/vList6"/>
    <dgm:cxn modelId="{194DE36A-A708-4A4F-B261-E4CF854C8040}" type="presParOf" srcId="{AD783549-F837-487C-8457-0CCCD58AAC61}" destId="{E04844FD-AB5E-4CE6-87D1-C8BB7C0F3889}" srcOrd="0" destOrd="0" presId="urn:microsoft.com/office/officeart/2005/8/layout/vList6"/>
    <dgm:cxn modelId="{0911D9C3-80EB-4C24-8875-3D8F415EEFE1}" type="presParOf" srcId="{AD783549-F837-487C-8457-0CCCD58AAC61}" destId="{781C2725-D0BC-41DA-BD55-60BD6D2BD74E}" srcOrd="1" destOrd="0" presId="urn:microsoft.com/office/officeart/2005/8/layout/vList6"/>
    <dgm:cxn modelId="{42F749B3-57BA-44F0-8417-061F6A5422D1}" type="presParOf" srcId="{33540300-5227-4AFC-84AD-8307AAFDDD59}" destId="{07EC5CDD-17CD-4EB4-9049-6ABB05D797F0}" srcOrd="1" destOrd="0" presId="urn:microsoft.com/office/officeart/2005/8/layout/vList6"/>
    <dgm:cxn modelId="{C9184BA1-2266-401C-BCED-27C8AB3D665D}" type="presParOf" srcId="{33540300-5227-4AFC-84AD-8307AAFDDD59}" destId="{B72F08CC-C661-414F-BEF4-80F9CC103EBD}" srcOrd="2" destOrd="0" presId="urn:microsoft.com/office/officeart/2005/8/layout/vList6"/>
    <dgm:cxn modelId="{B1F5283D-5922-48BB-A975-6210A3E55163}" type="presParOf" srcId="{B72F08CC-C661-414F-BEF4-80F9CC103EBD}" destId="{979AE316-3DC6-4F20-8C9C-0F218BE9B6B9}" srcOrd="0" destOrd="0" presId="urn:microsoft.com/office/officeart/2005/8/layout/vList6"/>
    <dgm:cxn modelId="{A57944EC-50A6-4A0B-81C5-008EEC4CA07C}" type="presParOf" srcId="{B72F08CC-C661-414F-BEF4-80F9CC103EBD}" destId="{DFDE743A-887A-4DE1-80BC-092DB56D2F8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D12C2-53F4-448A-AA42-C0AC5401606A}">
      <dsp:nvSpPr>
        <dsp:cNvPr id="0" name=""/>
        <dsp:cNvSpPr/>
      </dsp:nvSpPr>
      <dsp:spPr>
        <a:xfrm>
          <a:off x="2611027" y="667927"/>
          <a:ext cx="4455344" cy="4455344"/>
        </a:xfrm>
        <a:prstGeom prst="blockArc">
          <a:avLst>
            <a:gd name="adj1" fmla="val 10800000"/>
            <a:gd name="adj2" fmla="val 16200000"/>
            <a:gd name="adj3" fmla="val 4640"/>
          </a:avLst>
        </a:prstGeom>
        <a:solidFill>
          <a:schemeClr val="accent3">
            <a:hueOff val="14051613"/>
            <a:satOff val="-11923"/>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6A969F5C-0CE0-49D1-BA9D-D7255AF773B9}">
      <dsp:nvSpPr>
        <dsp:cNvPr id="0" name=""/>
        <dsp:cNvSpPr/>
      </dsp:nvSpPr>
      <dsp:spPr>
        <a:xfrm>
          <a:off x="2611027" y="667927"/>
          <a:ext cx="4455344" cy="4455344"/>
        </a:xfrm>
        <a:prstGeom prst="blockArc">
          <a:avLst>
            <a:gd name="adj1" fmla="val 5400000"/>
            <a:gd name="adj2" fmla="val 10800000"/>
            <a:gd name="adj3" fmla="val 4640"/>
          </a:avLst>
        </a:prstGeom>
        <a:solidFill>
          <a:schemeClr val="accent3">
            <a:hueOff val="9367742"/>
            <a:satOff val="-7949"/>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F112CA7-41ED-40E1-8351-4E4E229C4531}">
      <dsp:nvSpPr>
        <dsp:cNvPr id="0" name=""/>
        <dsp:cNvSpPr/>
      </dsp:nvSpPr>
      <dsp:spPr>
        <a:xfrm>
          <a:off x="2611027" y="667927"/>
          <a:ext cx="4455344" cy="4455344"/>
        </a:xfrm>
        <a:prstGeom prst="blockArc">
          <a:avLst>
            <a:gd name="adj1" fmla="val 0"/>
            <a:gd name="adj2" fmla="val 5400000"/>
            <a:gd name="adj3" fmla="val 4640"/>
          </a:avLst>
        </a:prstGeom>
        <a:solidFill>
          <a:schemeClr val="accent3">
            <a:hueOff val="4683871"/>
            <a:satOff val="-3974"/>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C4845E5-1EA1-4274-80BA-932FFA0FC399}">
      <dsp:nvSpPr>
        <dsp:cNvPr id="0" name=""/>
        <dsp:cNvSpPr/>
      </dsp:nvSpPr>
      <dsp:spPr>
        <a:xfrm>
          <a:off x="2611027" y="667927"/>
          <a:ext cx="4455344" cy="4455344"/>
        </a:xfrm>
        <a:prstGeom prst="blockArc">
          <a:avLst>
            <a:gd name="adj1" fmla="val 16200000"/>
            <a:gd name="adj2" fmla="val 0"/>
            <a:gd name="adj3" fmla="val 464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B9BC107-92DD-468C-BF48-15D6C018A37A}">
      <dsp:nvSpPr>
        <dsp:cNvPr id="0" name=""/>
        <dsp:cNvSpPr/>
      </dsp:nvSpPr>
      <dsp:spPr>
        <a:xfrm>
          <a:off x="3542875" y="1741084"/>
          <a:ext cx="2591649" cy="2309031"/>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r>
            <a:rPr lang="en-US" sz="3500" kern="1200" dirty="0" err="1" smtClean="0"/>
            <a:t>Tiêu</a:t>
          </a:r>
          <a:r>
            <a:rPr lang="en-US" sz="3500" kern="1200" dirty="0" smtClean="0"/>
            <a:t> </a:t>
          </a:r>
          <a:r>
            <a:rPr lang="en-US" sz="3500" kern="1200" dirty="0" err="1" smtClean="0"/>
            <a:t>chuẩn</a:t>
          </a:r>
          <a:r>
            <a:rPr lang="en-US" sz="3500" kern="1200" dirty="0" smtClean="0"/>
            <a:t> ISO,SA .</a:t>
          </a:r>
          <a:endParaRPr lang="en-US" sz="3500" kern="1200" dirty="0"/>
        </a:p>
      </dsp:txBody>
      <dsp:txXfrm>
        <a:off x="3922413" y="2079234"/>
        <a:ext cx="1832573" cy="1632731"/>
      </dsp:txXfrm>
    </dsp:sp>
    <dsp:sp modelId="{038823BB-D703-453A-A54E-D4694DAB7CA1}">
      <dsp:nvSpPr>
        <dsp:cNvPr id="0" name=""/>
        <dsp:cNvSpPr/>
      </dsp:nvSpPr>
      <dsp:spPr>
        <a:xfrm>
          <a:off x="3969234" y="1835"/>
          <a:ext cx="1738931" cy="1435544"/>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1.Kể </a:t>
          </a:r>
          <a:r>
            <a:rPr lang="en-US" sz="2400" kern="1200" dirty="0" err="1" smtClean="0"/>
            <a:t>tên</a:t>
          </a:r>
          <a:r>
            <a:rPr lang="en-US" sz="2400" kern="1200" dirty="0" smtClean="0"/>
            <a:t> </a:t>
          </a:r>
          <a:r>
            <a:rPr lang="en-US" sz="2400" kern="1200" dirty="0" err="1" smtClean="0"/>
            <a:t>công</a:t>
          </a:r>
          <a:r>
            <a:rPr lang="en-US" sz="2400" kern="1200" dirty="0" smtClean="0"/>
            <a:t> </a:t>
          </a:r>
          <a:r>
            <a:rPr lang="en-US" sz="2400" kern="1200" dirty="0" err="1" smtClean="0"/>
            <a:t>ty</a:t>
          </a:r>
          <a:r>
            <a:rPr lang="en-US" sz="2400" kern="1200" dirty="0" smtClean="0"/>
            <a:t> may </a:t>
          </a:r>
          <a:endParaRPr lang="en-US" sz="2400" kern="1200" dirty="0"/>
        </a:p>
      </dsp:txBody>
      <dsp:txXfrm>
        <a:off x="4223895" y="212066"/>
        <a:ext cx="1229609" cy="1015082"/>
      </dsp:txXfrm>
    </dsp:sp>
    <dsp:sp modelId="{22E49C55-C3D8-4DB2-AC61-BD2DB99AB396}">
      <dsp:nvSpPr>
        <dsp:cNvPr id="0" name=""/>
        <dsp:cNvSpPr/>
      </dsp:nvSpPr>
      <dsp:spPr>
        <a:xfrm>
          <a:off x="6296920" y="2177827"/>
          <a:ext cx="1435544" cy="1435544"/>
        </a:xfrm>
        <a:prstGeom prst="ellipse">
          <a:avLst/>
        </a:prstGeom>
        <a:solidFill>
          <a:schemeClr val="accent3">
            <a:hueOff val="4683871"/>
            <a:satOff val="-3974"/>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solidFill>
                <a:srgbClr val="000000"/>
              </a:solidFill>
            </a:rPr>
            <a:t>2. </a:t>
          </a:r>
          <a:r>
            <a:rPr lang="en-US" sz="2400" kern="1200" dirty="0" err="1" smtClean="0">
              <a:solidFill>
                <a:srgbClr val="000000"/>
              </a:solidFill>
            </a:rPr>
            <a:t>Tại</a:t>
          </a:r>
          <a:r>
            <a:rPr lang="en-US" sz="2400" kern="1200" dirty="0" smtClean="0">
              <a:solidFill>
                <a:srgbClr val="000000"/>
              </a:solidFill>
            </a:rPr>
            <a:t> </a:t>
          </a:r>
          <a:r>
            <a:rPr lang="en-US" sz="2400" kern="1200" dirty="0" err="1" smtClean="0">
              <a:solidFill>
                <a:srgbClr val="000000"/>
              </a:solidFill>
            </a:rPr>
            <a:t>sao</a:t>
          </a:r>
          <a:r>
            <a:rPr lang="en-US" sz="2400" kern="1200" dirty="0" smtClean="0">
              <a:solidFill>
                <a:srgbClr val="000000"/>
              </a:solidFill>
            </a:rPr>
            <a:t> c </a:t>
          </a:r>
          <a:r>
            <a:rPr lang="en-US" sz="2400" kern="1200" dirty="0" err="1" smtClean="0">
              <a:solidFill>
                <a:srgbClr val="000000"/>
              </a:solidFill>
            </a:rPr>
            <a:t>ty</a:t>
          </a:r>
          <a:r>
            <a:rPr lang="en-US" sz="2400" kern="1200" dirty="0" smtClean="0">
              <a:solidFill>
                <a:srgbClr val="000000"/>
              </a:solidFill>
            </a:rPr>
            <a:t> </a:t>
          </a:r>
          <a:r>
            <a:rPr lang="en-US" sz="2400" kern="1200" dirty="0" err="1" smtClean="0">
              <a:solidFill>
                <a:srgbClr val="000000"/>
              </a:solidFill>
            </a:rPr>
            <a:t>phải</a:t>
          </a:r>
          <a:r>
            <a:rPr lang="en-US" sz="2400" kern="1200" dirty="0" smtClean="0">
              <a:solidFill>
                <a:srgbClr val="000000"/>
              </a:solidFill>
            </a:rPr>
            <a:t> </a:t>
          </a:r>
          <a:r>
            <a:rPr lang="en-US" sz="2400" kern="1200" dirty="0" err="1" smtClean="0">
              <a:solidFill>
                <a:srgbClr val="000000"/>
              </a:solidFill>
            </a:rPr>
            <a:t>đạt</a:t>
          </a:r>
          <a:endParaRPr lang="en-US" sz="2400" kern="1200" dirty="0">
            <a:solidFill>
              <a:srgbClr val="000000"/>
            </a:solidFill>
          </a:endParaRPr>
        </a:p>
      </dsp:txBody>
      <dsp:txXfrm>
        <a:off x="6507151" y="2388058"/>
        <a:ext cx="1015082" cy="1015082"/>
      </dsp:txXfrm>
    </dsp:sp>
    <dsp:sp modelId="{5AA516A6-C817-4DDA-9D15-9CCEBFD50881}">
      <dsp:nvSpPr>
        <dsp:cNvPr id="0" name=""/>
        <dsp:cNvSpPr/>
      </dsp:nvSpPr>
      <dsp:spPr>
        <a:xfrm>
          <a:off x="4120927" y="4353820"/>
          <a:ext cx="1435544" cy="1435544"/>
        </a:xfrm>
        <a:prstGeom prst="ellipse">
          <a:avLst/>
        </a:prstGeom>
        <a:solidFill>
          <a:schemeClr val="accent3">
            <a:hueOff val="9367742"/>
            <a:satOff val="-7949"/>
            <a:lumOff val="183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3. </a:t>
          </a:r>
          <a:r>
            <a:rPr lang="en-US" sz="2400" kern="1200" dirty="0" err="1" smtClean="0"/>
            <a:t>Giá</a:t>
          </a:r>
          <a:r>
            <a:rPr lang="en-US" sz="2400" kern="1200" dirty="0" smtClean="0"/>
            <a:t> </a:t>
          </a:r>
          <a:r>
            <a:rPr lang="en-US" sz="2400" kern="1200" dirty="0" err="1" smtClean="0"/>
            <a:t>trị</a:t>
          </a:r>
          <a:r>
            <a:rPr lang="en-US" sz="2400" kern="1200" dirty="0" smtClean="0"/>
            <a:t> </a:t>
          </a:r>
          <a:r>
            <a:rPr lang="en-US" sz="2400" kern="1200" dirty="0" err="1" smtClean="0"/>
            <a:t>của</a:t>
          </a:r>
          <a:r>
            <a:rPr lang="en-US" sz="2400" kern="1200" dirty="0" smtClean="0"/>
            <a:t> </a:t>
          </a:r>
          <a:r>
            <a:rPr lang="en-US" sz="2400" kern="1200" dirty="0" err="1" smtClean="0"/>
            <a:t>giấy</a:t>
          </a:r>
          <a:r>
            <a:rPr lang="en-US" sz="2400" kern="1200" dirty="0" smtClean="0"/>
            <a:t> CN</a:t>
          </a:r>
          <a:endParaRPr lang="en-US" sz="2400" kern="1200" dirty="0"/>
        </a:p>
      </dsp:txBody>
      <dsp:txXfrm>
        <a:off x="4331158" y="4564051"/>
        <a:ext cx="1015082" cy="1015082"/>
      </dsp:txXfrm>
    </dsp:sp>
    <dsp:sp modelId="{F00FAAE5-AFCC-4A84-85AE-0A510543EDD5}">
      <dsp:nvSpPr>
        <dsp:cNvPr id="0" name=""/>
        <dsp:cNvSpPr/>
      </dsp:nvSpPr>
      <dsp:spPr>
        <a:xfrm>
          <a:off x="1944935" y="2177827"/>
          <a:ext cx="1435544" cy="1435544"/>
        </a:xfrm>
        <a:prstGeom prst="ellipse">
          <a:avLst/>
        </a:prstGeom>
        <a:solidFill>
          <a:schemeClr val="accent3">
            <a:hueOff val="14051613"/>
            <a:satOff val="-11923"/>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solidFill>
                <a:srgbClr val="000000"/>
              </a:solidFill>
            </a:rPr>
            <a:t>4. </a:t>
          </a:r>
          <a:r>
            <a:rPr lang="en-US" sz="2800" kern="1200" dirty="0" err="1" smtClean="0">
              <a:solidFill>
                <a:srgbClr val="000000"/>
              </a:solidFill>
            </a:rPr>
            <a:t>Nhận</a:t>
          </a:r>
          <a:r>
            <a:rPr lang="en-US" sz="2800" kern="1200" dirty="0" smtClean="0">
              <a:solidFill>
                <a:srgbClr val="000000"/>
              </a:solidFill>
            </a:rPr>
            <a:t> </a:t>
          </a:r>
          <a:r>
            <a:rPr lang="en-US" sz="2800" kern="1200" dirty="0" err="1" smtClean="0">
              <a:solidFill>
                <a:srgbClr val="000000"/>
              </a:solidFill>
            </a:rPr>
            <a:t>xét</a:t>
          </a:r>
          <a:endParaRPr lang="en-US" sz="2800" kern="1200" dirty="0">
            <a:solidFill>
              <a:srgbClr val="000000"/>
            </a:solidFill>
          </a:endParaRPr>
        </a:p>
      </dsp:txBody>
      <dsp:txXfrm>
        <a:off x="2155166" y="2388058"/>
        <a:ext cx="1015082" cy="10150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08EE9-7F03-4A33-9054-76CC011D236C}">
      <dsp:nvSpPr>
        <dsp:cNvPr id="0" name=""/>
        <dsp:cNvSpPr/>
      </dsp:nvSpPr>
      <dsp:spPr>
        <a:xfrm>
          <a:off x="166676" y="416731"/>
          <a:ext cx="7534656" cy="10692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44780" rIns="144780" bIns="144780" numCol="1" spcCol="1270" anchor="ctr" anchorCtr="0">
          <a:noAutofit/>
        </a:bodyPr>
        <a:lstStyle/>
        <a:p>
          <a:pPr lvl="0" algn="l" defTabSz="1689100">
            <a:lnSpc>
              <a:spcPct val="90000"/>
            </a:lnSpc>
            <a:spcBef>
              <a:spcPct val="0"/>
            </a:spcBef>
            <a:spcAft>
              <a:spcPct val="35000"/>
            </a:spcAft>
          </a:pPr>
          <a:r>
            <a:rPr lang="en-US" sz="3800" b="0" kern="1200" cap="none" spc="0" dirty="0" err="1" smtClean="0">
              <a:ln w="0"/>
              <a:solidFill>
                <a:schemeClr val="tx1"/>
              </a:solidFill>
              <a:effectLst>
                <a:outerShdw blurRad="38100" dist="19050" dir="2700000" algn="tl" rotWithShape="0">
                  <a:schemeClr val="dk1">
                    <a:alpha val="40000"/>
                  </a:schemeClr>
                </a:outerShdw>
              </a:effectLst>
            </a:rPr>
            <a:t>Tính</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giá</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sản</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phẩm</a:t>
          </a:r>
          <a:endParaRPr lang="en-US" sz="3800" b="0" kern="1200" cap="none" spc="0" dirty="0">
            <a:ln w="0"/>
            <a:solidFill>
              <a:schemeClr val="tx1"/>
            </a:solidFill>
            <a:effectLst>
              <a:outerShdw blurRad="38100" dist="19050" dir="2700000" algn="tl" rotWithShape="0">
                <a:schemeClr val="dk1">
                  <a:alpha val="40000"/>
                </a:schemeClr>
              </a:outerShdw>
            </a:effectLst>
          </a:endParaRPr>
        </a:p>
      </dsp:txBody>
      <dsp:txXfrm>
        <a:off x="166676" y="416731"/>
        <a:ext cx="7534656" cy="1069285"/>
      </dsp:txXfrm>
    </dsp:sp>
    <dsp:sp modelId="{1BBB8544-FF40-46BE-9BC2-FD416B5AFC94}">
      <dsp:nvSpPr>
        <dsp:cNvPr id="0" name=""/>
        <dsp:cNvSpPr/>
      </dsp:nvSpPr>
      <dsp:spPr>
        <a:xfrm>
          <a:off x="304802" y="569117"/>
          <a:ext cx="1095002" cy="87205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6A8193-A161-4784-9C6E-F567C004A5C0}">
      <dsp:nvSpPr>
        <dsp:cNvPr id="0" name=""/>
        <dsp:cNvSpPr/>
      </dsp:nvSpPr>
      <dsp:spPr>
        <a:xfrm>
          <a:off x="152413" y="2836067"/>
          <a:ext cx="7572706" cy="998224"/>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44780" rIns="144780" bIns="144780" numCol="1" spcCol="1270" anchor="ctr" anchorCtr="0">
          <a:noAutofit/>
        </a:bodyPr>
        <a:lstStyle/>
        <a:p>
          <a:pPr lvl="0" algn="l" defTabSz="1689100">
            <a:lnSpc>
              <a:spcPct val="90000"/>
            </a:lnSpc>
            <a:spcBef>
              <a:spcPct val="0"/>
            </a:spcBef>
            <a:spcAft>
              <a:spcPct val="35000"/>
            </a:spcAft>
          </a:pPr>
          <a:r>
            <a:rPr lang="en-US" sz="3800" b="0" kern="1200" cap="none" spc="0" dirty="0" smtClean="0">
              <a:ln w="0"/>
              <a:solidFill>
                <a:schemeClr val="tx1"/>
              </a:solidFill>
              <a:effectLst>
                <a:outerShdw blurRad="38100" dist="19050" dir="2700000" algn="tl" rotWithShape="0">
                  <a:schemeClr val="dk1">
                    <a:alpha val="40000"/>
                  </a:schemeClr>
                </a:outerShdw>
              </a:effectLst>
            </a:rPr>
            <a:t>Theo </a:t>
          </a:r>
          <a:r>
            <a:rPr lang="en-US" sz="3800" b="0" kern="1200" cap="none" spc="0" dirty="0" err="1" smtClean="0">
              <a:ln w="0"/>
              <a:solidFill>
                <a:schemeClr val="tx1"/>
              </a:solidFill>
              <a:effectLst>
                <a:outerShdw blurRad="38100" dist="19050" dir="2700000" algn="tl" rotWithShape="0">
                  <a:schemeClr val="dk1">
                    <a:alpha val="40000"/>
                  </a:schemeClr>
                </a:outerShdw>
              </a:effectLst>
            </a:rPr>
            <a:t>dõi</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và</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phát</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triển</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mẫu</a:t>
          </a:r>
          <a:endParaRPr lang="en-US" sz="3800" b="0" kern="1200" cap="none" spc="0" dirty="0">
            <a:ln w="0"/>
            <a:solidFill>
              <a:schemeClr val="tx1"/>
            </a:solidFill>
            <a:effectLst>
              <a:outerShdw blurRad="38100" dist="19050" dir="2700000" algn="tl" rotWithShape="0">
                <a:schemeClr val="dk1">
                  <a:alpha val="40000"/>
                </a:schemeClr>
              </a:outerShdw>
            </a:effectLst>
          </a:endParaRPr>
        </a:p>
      </dsp:txBody>
      <dsp:txXfrm>
        <a:off x="152413" y="2836067"/>
        <a:ext cx="7572706" cy="998224"/>
      </dsp:txXfrm>
    </dsp:sp>
    <dsp:sp modelId="{B4A0F5A2-51C6-45C7-A17E-0BB067A82B61}">
      <dsp:nvSpPr>
        <dsp:cNvPr id="0" name=""/>
        <dsp:cNvSpPr/>
      </dsp:nvSpPr>
      <dsp:spPr>
        <a:xfrm>
          <a:off x="304805" y="2952737"/>
          <a:ext cx="981078" cy="82567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1C2725-D0BC-41DA-BD55-60BD6D2BD74E}">
      <dsp:nvSpPr>
        <dsp:cNvPr id="0" name=""/>
        <dsp:cNvSpPr/>
      </dsp:nvSpPr>
      <dsp:spPr>
        <a:xfrm>
          <a:off x="3291839" y="524"/>
          <a:ext cx="4937760" cy="2045863"/>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gốc</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proto, mẫu proto lần 2</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kiểm thông số</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quảng cáo</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kiểm size</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tiền sản xuất</a:t>
          </a:r>
        </a:p>
      </dsp:txBody>
      <dsp:txXfrm>
        <a:off x="3291839" y="256257"/>
        <a:ext cx="4170561" cy="1534397"/>
      </dsp:txXfrm>
    </dsp:sp>
    <dsp:sp modelId="{E04844FD-AB5E-4CE6-87D1-C8BB7C0F3889}">
      <dsp:nvSpPr>
        <dsp:cNvPr id="0" name=""/>
        <dsp:cNvSpPr/>
      </dsp:nvSpPr>
      <dsp:spPr>
        <a:xfrm>
          <a:off x="0" y="524"/>
          <a:ext cx="3291840" cy="204586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a:t>Giai đoạn phát triển đơn hàng ( Mẫu phát triển)</a:t>
          </a:r>
        </a:p>
      </dsp:txBody>
      <dsp:txXfrm>
        <a:off x="99871" y="100395"/>
        <a:ext cx="3092098" cy="1846121"/>
      </dsp:txXfrm>
    </dsp:sp>
    <dsp:sp modelId="{DFDE743A-887A-4DE1-80BC-092DB56D2F84}">
      <dsp:nvSpPr>
        <dsp:cNvPr id="0" name=""/>
        <dsp:cNvSpPr/>
      </dsp:nvSpPr>
      <dsp:spPr>
        <a:xfrm>
          <a:off x="3291839" y="2250974"/>
          <a:ext cx="4937760" cy="2045863"/>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thử nghiệm</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wash</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ánh màu</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trên chuyền</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lưu trữ</a:t>
          </a:r>
        </a:p>
      </dsp:txBody>
      <dsp:txXfrm>
        <a:off x="3291839" y="2506707"/>
        <a:ext cx="4170561" cy="1534397"/>
      </dsp:txXfrm>
    </dsp:sp>
    <dsp:sp modelId="{979AE316-3DC6-4F20-8C9C-0F218BE9B6B9}">
      <dsp:nvSpPr>
        <dsp:cNvPr id="0" name=""/>
        <dsp:cNvSpPr/>
      </dsp:nvSpPr>
      <dsp:spPr>
        <a:xfrm>
          <a:off x="0" y="2250974"/>
          <a:ext cx="3291840" cy="204586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a:t>Giai đoạn sản xuất đơn hàng (Mẫu sản xuất)</a:t>
          </a:r>
        </a:p>
      </dsp:txBody>
      <dsp:txXfrm>
        <a:off x="99871" y="2350845"/>
        <a:ext cx="3092098" cy="1846121"/>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5/22/2020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15411615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87818701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KIỂM TRA BÀI CŨ</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graphicFrame>
        <p:nvGraphicFramePr>
          <p:cNvPr id="7" name="Diagram 6"/>
          <p:cNvGraphicFramePr/>
          <p:nvPr>
            <p:extLst>
              <p:ext uri="{D42A27DB-BD31-4B8C-83A1-F6EECF244321}">
                <p14:modId xmlns:p14="http://schemas.microsoft.com/office/powerpoint/2010/main" val="3334541828"/>
              </p:ext>
            </p:extLst>
          </p:nvPr>
        </p:nvGraphicFramePr>
        <p:xfrm>
          <a:off x="152400" y="1066800"/>
          <a:ext cx="96774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65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FB9BC107-92DD-468C-BF48-15D6C018A37A}"/>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038823BB-D703-453A-A54E-D4694DAB7CA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AC4845E5-1EA1-4274-80BA-932FFA0FC399}"/>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graphicEl>
                                              <a:dgm id="{22E49C55-C3D8-4DB2-AC61-BD2DB99AB396}"/>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graphicEl>
                                              <a:dgm id="{FF112CA7-41ED-40E1-8351-4E4E229C4531}"/>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graphicEl>
                                              <a:dgm id="{5AA516A6-C817-4DDA-9D15-9CCEBFD5088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6A969F5C-0CE0-49D1-BA9D-D7255AF773B9}"/>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graphicEl>
                                              <a:dgm id="{F00FAAE5-AFCC-4A84-85AE-0A510543EDD5}"/>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graphicEl>
                                              <a:dgm id="{33FD12C2-53F4-448A-AA42-C0AC540160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vi-VN" sz="2600" dirty="0" smtClean="0">
                <a:solidFill>
                  <a:schemeClr val="tx1"/>
                </a:solidFill>
              </a:rPr>
              <a:t>GV</a:t>
            </a:r>
            <a:r>
              <a:rPr lang="en-US" sz="2600" dirty="0" smtClean="0">
                <a:solidFill>
                  <a:schemeClr val="tx1"/>
                </a:solidFill>
              </a:rPr>
              <a:t>: PHẠM T </a:t>
            </a:r>
            <a:r>
              <a:rPr lang="en-US" sz="2600" dirty="0" err="1" smtClean="0">
                <a:solidFill>
                  <a:schemeClr val="tx1"/>
                </a:solidFill>
              </a:rPr>
              <a:t>T</a:t>
            </a:r>
            <a:r>
              <a:rPr lang="en-US" sz="2600" dirty="0" smtClean="0">
                <a:solidFill>
                  <a:schemeClr val="tx1"/>
                </a:solidFill>
              </a:rPr>
              <a:t> THÚY</a:t>
            </a:r>
            <a:endParaRPr lang="en-US" sz="2600" dirty="0"/>
          </a:p>
        </p:txBody>
      </p:sp>
      <p:sp>
        <p:nvSpPr>
          <p:cNvPr id="4" name="Subtitle 3"/>
          <p:cNvSpPr>
            <a:spLocks noGrp="1"/>
          </p:cNvSpPr>
          <p:nvPr>
            <p:ph type="subTitle" idx="1"/>
          </p:nvPr>
        </p:nvSpPr>
        <p:spPr>
          <a:xfrm>
            <a:off x="381000" y="381000"/>
            <a:ext cx="8229600" cy="1219200"/>
          </a:xfrm>
        </p:spPr>
        <p:txBody>
          <a:bodyPr/>
          <a:lstStyle/>
          <a:p>
            <a:pPr>
              <a:defRPr/>
            </a:pPr>
            <a:r>
              <a:rPr lang="en-US" sz="3600" b="1" dirty="0">
                <a:solidFill>
                  <a:schemeClr val="accent2">
                    <a:lumMod val="50000"/>
                  </a:schemeClr>
                </a:solidFill>
              </a:rPr>
              <a:t>TRƯỜNG </a:t>
            </a:r>
            <a:r>
              <a:rPr lang="en-US" sz="3600" b="1" dirty="0" smtClean="0">
                <a:solidFill>
                  <a:schemeClr val="accent2">
                    <a:lumMod val="50000"/>
                  </a:schemeClr>
                </a:solidFill>
              </a:rPr>
              <a:t>CĐ </a:t>
            </a:r>
            <a:r>
              <a:rPr lang="en-US" sz="3600" b="1" dirty="0">
                <a:solidFill>
                  <a:schemeClr val="accent2">
                    <a:lumMod val="50000"/>
                  </a:schemeClr>
                </a:solidFill>
              </a:rPr>
              <a:t>LÝ TỰ </a:t>
            </a:r>
            <a:r>
              <a:rPr lang="en-US" sz="3600" b="1" dirty="0" smtClean="0">
                <a:solidFill>
                  <a:schemeClr val="accent2">
                    <a:lumMod val="50000"/>
                  </a:schemeClr>
                </a:solidFill>
              </a:rPr>
              <a:t>TRỌNG</a:t>
            </a:r>
            <a:r>
              <a:rPr lang="vi-VN" sz="3600" b="1" dirty="0" smtClean="0">
                <a:solidFill>
                  <a:schemeClr val="accent2">
                    <a:lumMod val="50000"/>
                  </a:schemeClr>
                </a:solidFill>
              </a:rPr>
              <a:t> TP.HCM</a:t>
            </a:r>
            <a:endParaRPr lang="en-US" sz="3600" b="1" dirty="0">
              <a:solidFill>
                <a:schemeClr val="accent2">
                  <a:lumMod val="50000"/>
                </a:schemeClr>
              </a:solidFill>
            </a:endParaRPr>
          </a:p>
          <a:p>
            <a:pPr>
              <a:defRPr/>
            </a:pPr>
            <a:r>
              <a:rPr lang="en-US" sz="3200" b="1" dirty="0">
                <a:solidFill>
                  <a:schemeClr val="accent2">
                    <a:lumMod val="50000"/>
                  </a:schemeClr>
                </a:solidFill>
              </a:rPr>
              <a:t>KHOA </a:t>
            </a:r>
            <a:r>
              <a:rPr lang="en-US" sz="3200" b="1" dirty="0" smtClean="0">
                <a:solidFill>
                  <a:schemeClr val="accent2">
                    <a:lumMod val="50000"/>
                  </a:schemeClr>
                </a:solidFill>
              </a:rPr>
              <a:t> </a:t>
            </a:r>
            <a:r>
              <a:rPr lang="en-US" sz="3200" b="1" dirty="0">
                <a:solidFill>
                  <a:schemeClr val="accent2">
                    <a:lumMod val="50000"/>
                  </a:schemeClr>
                </a:solidFill>
              </a:rPr>
              <a:t>MAY </a:t>
            </a:r>
            <a:r>
              <a:rPr lang="vi-VN" sz="3200" b="1" dirty="0" smtClean="0">
                <a:solidFill>
                  <a:schemeClr val="accent2">
                    <a:lumMod val="50000"/>
                  </a:schemeClr>
                </a:solidFill>
              </a:rPr>
              <a:t>THỜI TRANG</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381000" y="3276600"/>
            <a:ext cx="8229600" cy="1447800"/>
          </a:xfrm>
          <a:prstGeom prst="rect">
            <a:avLst/>
          </a:prstGeom>
          <a:noFill/>
          <a:ln w="9525" algn="ctr">
            <a:noFill/>
            <a:miter lim="800000"/>
            <a:headEnd/>
            <a:tailEnd/>
          </a:ln>
          <a:effectLst/>
        </p:spPr>
        <p:txBody>
          <a:bodyPr anchor="ctr"/>
          <a:lstStyle/>
          <a:p>
            <a:pPr algn="ctr">
              <a:defRPr/>
            </a:pPr>
            <a:r>
              <a:rPr lang="vi-VN" sz="4800" b="1" kern="0" dirty="0" smtClean="0">
                <a:solidFill>
                  <a:srgbClr val="FF0000"/>
                </a:solidFill>
                <a:latin typeface="+mj-lt"/>
                <a:ea typeface="+mj-ea"/>
                <a:cs typeface="+mj-cs"/>
              </a:rPr>
              <a:t>Chương 2</a:t>
            </a:r>
            <a:r>
              <a:rPr lang="en-US" sz="4800" b="1" kern="0" dirty="0" smtClean="0">
                <a:solidFill>
                  <a:srgbClr val="FF0000"/>
                </a:solidFill>
                <a:latin typeface="+mj-lt"/>
                <a:ea typeface="+mj-ea"/>
                <a:cs typeface="+mj-cs"/>
              </a:rPr>
              <a:t>: TR</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ỂN KHAI CÔNG V</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ỆC CỦA NHÂN VIÊN QLĐH (</a:t>
            </a:r>
            <a:r>
              <a:rPr lang="en-US" sz="4800" b="1" kern="0" dirty="0" err="1" smtClean="0">
                <a:solidFill>
                  <a:srgbClr val="FF0000"/>
                </a:solidFill>
                <a:latin typeface="+mj-lt"/>
                <a:ea typeface="+mj-ea"/>
                <a:cs typeface="+mj-cs"/>
              </a:rPr>
              <a:t>tiết</a:t>
            </a:r>
            <a:r>
              <a:rPr lang="en-US" sz="4800" b="1" kern="0" dirty="0" smtClean="0">
                <a:solidFill>
                  <a:srgbClr val="FF0000"/>
                </a:solidFill>
                <a:latin typeface="+mj-lt"/>
                <a:ea typeface="+mj-ea"/>
                <a:cs typeface="+mj-cs"/>
              </a:rPr>
              <a:t> 5,6)</a:t>
            </a:r>
            <a:endParaRPr lang="en-US" sz="4800" b="1" kern="0" dirty="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r>
              <a:rPr lang="en-US" sz="3200" b="1" kern="0" dirty="0" err="1">
                <a:latin typeface="+mj-lt"/>
                <a:ea typeface="+mj-ea"/>
                <a:cs typeface="+mj-cs"/>
              </a:rPr>
              <a:t>Môn</a:t>
            </a:r>
            <a:r>
              <a:rPr lang="en-US" sz="3200" b="1" kern="0" dirty="0">
                <a:latin typeface="+mj-lt"/>
                <a:ea typeface="+mj-ea"/>
                <a:cs typeface="+mj-cs"/>
              </a:rPr>
              <a:t>: QUẢN LÝ ĐƠN HÀNG</a:t>
            </a:r>
            <a:endParaRPr lang="en-US" sz="3200" b="1" kern="0" dirty="0">
              <a:solidFill>
                <a:schemeClr val="tx2"/>
              </a:solidFill>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MỤC TIÊU</a:t>
            </a:r>
            <a:endParaRPr lang="en-US" dirty="0"/>
          </a:p>
        </p:txBody>
      </p:sp>
      <p:sp>
        <p:nvSpPr>
          <p:cNvPr id="3" name="Content Placeholder 2"/>
          <p:cNvSpPr>
            <a:spLocks noGrp="1"/>
          </p:cNvSpPr>
          <p:nvPr>
            <p:ph idx="1"/>
          </p:nvPr>
        </p:nvSpPr>
        <p:spPr>
          <a:xfrm>
            <a:off x="3048000" y="1600200"/>
            <a:ext cx="6019800" cy="4953000"/>
          </a:xfrm>
        </p:spPr>
        <p:txBody>
          <a:bodyPr/>
          <a:lstStyle/>
          <a:p>
            <a:pPr lvl="0">
              <a:buFont typeface="Wingdings" pitchFamily="2" charset="2"/>
              <a:buChar char="Ø"/>
            </a:pPr>
            <a:r>
              <a:rPr lang="en-US" b="1" dirty="0" smtClean="0"/>
              <a:t>  </a:t>
            </a:r>
            <a:r>
              <a:rPr lang="en-US" b="1" dirty="0" err="1" smtClean="0"/>
              <a:t>Kiến</a:t>
            </a:r>
            <a:r>
              <a:rPr lang="en-US" b="1" dirty="0" smtClean="0"/>
              <a:t> </a:t>
            </a:r>
            <a:r>
              <a:rPr lang="en-US" b="1" dirty="0" err="1" smtClean="0"/>
              <a:t>thức</a:t>
            </a:r>
            <a:r>
              <a:rPr lang="en-US" b="1" dirty="0" smtClean="0"/>
              <a:t>: </a:t>
            </a:r>
            <a:r>
              <a:rPr lang="en-US" dirty="0" err="1" smtClean="0"/>
              <a:t>Trình</a:t>
            </a:r>
            <a:r>
              <a:rPr lang="en-US" dirty="0" smtClean="0"/>
              <a:t> </a:t>
            </a:r>
            <a:r>
              <a:rPr lang="en-US" dirty="0" err="1" smtClean="0"/>
              <a:t>bày</a:t>
            </a:r>
            <a:r>
              <a:rPr lang="en-US" dirty="0" smtClean="0"/>
              <a:t> </a:t>
            </a:r>
            <a:r>
              <a:rPr lang="en-US" dirty="0" err="1" smtClean="0"/>
              <a:t>được</a:t>
            </a:r>
            <a:r>
              <a:rPr lang="en-US" dirty="0" smtClean="0"/>
              <a:t> </a:t>
            </a:r>
            <a:r>
              <a:rPr lang="en-US" dirty="0" err="1" smtClean="0"/>
              <a:t>các</a:t>
            </a:r>
            <a:r>
              <a:rPr lang="en-US" dirty="0" smtClean="0"/>
              <a:t> </a:t>
            </a:r>
            <a:r>
              <a:rPr lang="en-US" dirty="0" err="1" smtClean="0"/>
              <a:t>thông</a:t>
            </a:r>
            <a:r>
              <a:rPr lang="en-US" dirty="0" smtClean="0"/>
              <a:t> tin </a:t>
            </a:r>
            <a:r>
              <a:rPr lang="en-US" dirty="0" err="1" smtClean="0"/>
              <a:t>tính</a:t>
            </a:r>
            <a:r>
              <a:rPr lang="en-US" dirty="0" smtClean="0"/>
              <a:t> </a:t>
            </a:r>
            <a:r>
              <a:rPr lang="en-US" dirty="0" err="1" smtClean="0"/>
              <a:t>giá</a:t>
            </a:r>
            <a:r>
              <a:rPr lang="en-US" dirty="0" smtClean="0"/>
              <a:t> </a:t>
            </a:r>
            <a:r>
              <a:rPr lang="en-US" dirty="0" err="1" smtClean="0"/>
              <a:t>sản</a:t>
            </a:r>
            <a:r>
              <a:rPr lang="en-US" dirty="0" smtClean="0"/>
              <a:t> </a:t>
            </a:r>
            <a:r>
              <a:rPr lang="en-US" dirty="0" err="1" smtClean="0"/>
              <a:t>phẩm</a:t>
            </a:r>
            <a:r>
              <a:rPr lang="en-US" dirty="0" smtClean="0"/>
              <a:t> may, </a:t>
            </a:r>
            <a:r>
              <a:rPr lang="en-US" dirty="0" err="1" smtClean="0"/>
              <a:t>khái</a:t>
            </a:r>
            <a:r>
              <a:rPr lang="en-US" dirty="0" smtClean="0"/>
              <a:t> </a:t>
            </a:r>
            <a:r>
              <a:rPr lang="en-US" dirty="0" err="1" smtClean="0"/>
              <a:t>niệm</a:t>
            </a:r>
            <a:r>
              <a:rPr lang="en-US" dirty="0" smtClean="0"/>
              <a:t> </a:t>
            </a:r>
            <a:r>
              <a:rPr lang="en-US" dirty="0" err="1" smtClean="0"/>
              <a:t>các</a:t>
            </a:r>
            <a:r>
              <a:rPr lang="en-US" dirty="0" smtClean="0"/>
              <a:t> </a:t>
            </a:r>
            <a:r>
              <a:rPr lang="en-US" dirty="0" err="1" smtClean="0"/>
              <a:t>loại</a:t>
            </a:r>
            <a:r>
              <a:rPr lang="en-US" dirty="0" smtClean="0"/>
              <a:t> </a:t>
            </a:r>
            <a:r>
              <a:rPr lang="en-US" dirty="0" err="1" smtClean="0"/>
              <a:t>mẫu</a:t>
            </a:r>
            <a:r>
              <a:rPr lang="en-US" dirty="0" smtClean="0"/>
              <a:t>.</a:t>
            </a:r>
          </a:p>
          <a:p>
            <a:pPr lvl="0">
              <a:buFont typeface="Wingdings" pitchFamily="2" charset="2"/>
              <a:buChar char="Ø"/>
            </a:pPr>
            <a:r>
              <a:rPr lang="en-US" b="1" dirty="0" err="1" smtClean="0"/>
              <a:t>Kỹ</a:t>
            </a:r>
            <a:r>
              <a:rPr lang="en-US" b="1" dirty="0" smtClean="0"/>
              <a:t> </a:t>
            </a:r>
            <a:r>
              <a:rPr lang="en-US" b="1" dirty="0" err="1" smtClean="0"/>
              <a:t>năng</a:t>
            </a:r>
            <a:r>
              <a:rPr lang="en-US" b="1" dirty="0" smtClean="0"/>
              <a:t>: </a:t>
            </a:r>
            <a:r>
              <a:rPr lang="en-US" dirty="0" err="1" smtClean="0"/>
              <a:t>Có</a:t>
            </a:r>
            <a:r>
              <a:rPr lang="en-US" dirty="0" smtClean="0"/>
              <a:t> </a:t>
            </a:r>
            <a:r>
              <a:rPr lang="en-US" dirty="0" err="1" smtClean="0"/>
              <a:t>kỹ</a:t>
            </a:r>
            <a:r>
              <a:rPr lang="en-US" dirty="0" smtClean="0"/>
              <a:t> </a:t>
            </a:r>
            <a:r>
              <a:rPr lang="en-US" dirty="0" err="1" smtClean="0"/>
              <a:t>năng</a:t>
            </a:r>
            <a:r>
              <a:rPr lang="en-US" dirty="0" smtClean="0"/>
              <a:t> </a:t>
            </a:r>
            <a:r>
              <a:rPr lang="en-US" dirty="0" err="1" smtClean="0"/>
              <a:t>tính</a:t>
            </a:r>
            <a:r>
              <a:rPr lang="en-US" dirty="0" smtClean="0"/>
              <a:t> </a:t>
            </a:r>
            <a:r>
              <a:rPr lang="en-US" dirty="0" err="1" smtClean="0"/>
              <a:t>giá</a:t>
            </a:r>
            <a:r>
              <a:rPr lang="en-US" dirty="0" smtClean="0"/>
              <a:t> </a:t>
            </a:r>
            <a:r>
              <a:rPr lang="en-US" dirty="0" err="1" smtClean="0"/>
              <a:t>nguyên</a:t>
            </a:r>
            <a:r>
              <a:rPr lang="en-US" dirty="0" smtClean="0"/>
              <a:t> </a:t>
            </a:r>
            <a:r>
              <a:rPr lang="en-US" dirty="0" err="1" smtClean="0"/>
              <a:t>liệu</a:t>
            </a:r>
            <a:r>
              <a:rPr lang="en-US" dirty="0" smtClean="0"/>
              <a:t>.</a:t>
            </a:r>
            <a:endParaRPr lang="en-US" dirty="0"/>
          </a:p>
          <a:p>
            <a:pPr lvl="0">
              <a:buFont typeface="Wingdings" pitchFamily="2" charset="2"/>
              <a:buChar char="Ø"/>
            </a:pPr>
            <a:r>
              <a:rPr lang="en-US" b="1" dirty="0" err="1" smtClean="0"/>
              <a:t>Thái</a:t>
            </a:r>
            <a:r>
              <a:rPr lang="en-US" b="1" dirty="0" smtClean="0"/>
              <a:t> </a:t>
            </a:r>
            <a:r>
              <a:rPr lang="en-US" b="1" dirty="0" err="1" smtClean="0"/>
              <a:t>độ</a:t>
            </a:r>
            <a:r>
              <a:rPr lang="en-US" b="1" dirty="0" smtClean="0"/>
              <a:t>: </a:t>
            </a:r>
            <a:r>
              <a:rPr lang="en-US" dirty="0" err="1" smtClean="0"/>
              <a:t>Tích</a:t>
            </a:r>
            <a:r>
              <a:rPr lang="en-US" dirty="0" smtClean="0"/>
              <a:t> </a:t>
            </a:r>
            <a:r>
              <a:rPr lang="en-US" dirty="0" err="1" smtClean="0"/>
              <a:t>cực</a:t>
            </a:r>
            <a:r>
              <a:rPr lang="en-US" b="1" dirty="0" smtClean="0"/>
              <a:t>,</a:t>
            </a:r>
            <a:r>
              <a:rPr lang="en-US" dirty="0" smtClean="0"/>
              <a:t> </a:t>
            </a:r>
            <a:r>
              <a:rPr lang="en-US" dirty="0" err="1" smtClean="0"/>
              <a:t>nghiêm</a:t>
            </a:r>
            <a:r>
              <a:rPr lang="en-US" dirty="0" smtClean="0"/>
              <a:t> </a:t>
            </a:r>
            <a:r>
              <a:rPr lang="en-US" dirty="0" err="1" smtClean="0"/>
              <a:t>túc</a:t>
            </a:r>
            <a:r>
              <a:rPr lang="en-US" dirty="0" smtClean="0"/>
              <a:t>, ham </a:t>
            </a:r>
            <a:r>
              <a:rPr lang="en-US" dirty="0" err="1" smtClean="0"/>
              <a:t>học</a:t>
            </a:r>
            <a:r>
              <a:rPr lang="en-US" dirty="0" smtClean="0"/>
              <a:t> </a:t>
            </a:r>
            <a:r>
              <a:rPr lang="en-US" dirty="0" err="1" smtClean="0"/>
              <a:t>hỏi</a:t>
            </a:r>
            <a:r>
              <a:rPr lang="en-US"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a:t>
            </a:fld>
            <a:endParaRPr lang="en-US"/>
          </a:p>
        </p:txBody>
      </p:sp>
      <p:pic>
        <p:nvPicPr>
          <p:cNvPr id="1026" name="Picture 2" descr="https://encrypted-tbn2.gstatic.com/images?q=tbn:ANd9GcTPpj4OZiGbabOr05yUrbDY6B_A6WMZ99Jws42vb84JLiiWted3Pg"/>
          <p:cNvPicPr>
            <a:picLocks noChangeAspect="1" noChangeArrowheads="1"/>
          </p:cNvPicPr>
          <p:nvPr/>
        </p:nvPicPr>
        <p:blipFill>
          <a:blip r:embed="rId2" cstate="print"/>
          <a:srcRect/>
          <a:stretch>
            <a:fillRect/>
          </a:stretch>
        </p:blipFill>
        <p:spPr bwMode="auto">
          <a:xfrm>
            <a:off x="0" y="1905000"/>
            <a:ext cx="3197978" cy="3543301"/>
          </a:xfrm>
          <a:prstGeom prst="rect">
            <a:avLst/>
          </a:prstGeom>
          <a:noFill/>
        </p:spPr>
      </p:pic>
    </p:spTree>
    <p:extLst>
      <p:ext uri="{BB962C8B-B14F-4D97-AF65-F5344CB8AC3E}">
        <p14:creationId xmlns:p14="http://schemas.microsoft.com/office/powerpoint/2010/main" val="24393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graphicFrame>
        <p:nvGraphicFramePr>
          <p:cNvPr id="7" name="Diagram 6"/>
          <p:cNvGraphicFramePr/>
          <p:nvPr>
            <p:extLst>
              <p:ext uri="{D42A27DB-BD31-4B8C-83A1-F6EECF244321}">
                <p14:modId xmlns:p14="http://schemas.microsoft.com/office/powerpoint/2010/main" val="1149355015"/>
              </p:ext>
            </p:extLst>
          </p:nvPr>
        </p:nvGraphicFramePr>
        <p:xfrm>
          <a:off x="685800" y="1219200"/>
          <a:ext cx="7848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1881187" y="2819400"/>
            <a:ext cx="7077075" cy="369332"/>
          </a:xfrm>
          <a:prstGeom prst="rect">
            <a:avLst/>
          </a:prstGeom>
          <a:noFill/>
        </p:spPr>
        <p:txBody>
          <a:bodyPr wrap="square" rtlCol="0">
            <a:spAutoFit/>
          </a:bodyPr>
          <a:lstStyle/>
          <a:p>
            <a:pPr marL="342900" indent="-342900">
              <a:buAutoNum type="arabicPeriod"/>
            </a:pPr>
            <a:endParaRPr lang="en-US" dirty="0"/>
          </a:p>
        </p:txBody>
      </p:sp>
      <p:sp>
        <p:nvSpPr>
          <p:cNvPr id="9" name="TextBox 8"/>
          <p:cNvSpPr txBox="1"/>
          <p:nvPr/>
        </p:nvSpPr>
        <p:spPr>
          <a:xfrm>
            <a:off x="1876424" y="5292030"/>
            <a:ext cx="6619875" cy="523220"/>
          </a:xfrm>
          <a:prstGeom prst="rect">
            <a:avLst/>
          </a:prstGeom>
          <a:noFill/>
        </p:spPr>
        <p:txBody>
          <a:bodyPr wrap="square" rtlCol="0">
            <a:spAutoFit/>
          </a:bodyPr>
          <a:lstStyle/>
          <a:p>
            <a:pPr marL="342900" indent="-342900">
              <a:buAutoNum type="arabicPeriod"/>
            </a:pPr>
            <a:endParaRPr lang="en-US" sz="2800" dirty="0" smtClean="0"/>
          </a:p>
        </p:txBody>
      </p:sp>
      <p:sp>
        <p:nvSpPr>
          <p:cNvPr id="10" name="Text Box 10"/>
          <p:cNvSpPr txBox="1">
            <a:spLocks noChangeArrowheads="1"/>
          </p:cNvSpPr>
          <p:nvPr/>
        </p:nvSpPr>
        <p:spPr bwMode="gray">
          <a:xfrm>
            <a:off x="1295400" y="1905000"/>
            <a:ext cx="685800" cy="2308324"/>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5</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1" name="Text Box 10"/>
          <p:cNvSpPr txBox="1">
            <a:spLocks noChangeArrowheads="1"/>
          </p:cNvSpPr>
          <p:nvPr/>
        </p:nvSpPr>
        <p:spPr bwMode="gray">
          <a:xfrm>
            <a:off x="1195388" y="4267200"/>
            <a:ext cx="569912" cy="646331"/>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6</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26372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5</a:t>
            </a:fld>
            <a:endParaRPr lang="en-US" smtClean="0"/>
          </a:p>
        </p:txBody>
      </p:sp>
      <p:sp>
        <p:nvSpPr>
          <p:cNvPr id="4" name="Content Placeholder 2"/>
          <p:cNvSpPr>
            <a:spLocks noGrp="1"/>
          </p:cNvSpPr>
          <p:nvPr>
            <p:ph idx="1"/>
          </p:nvPr>
        </p:nvSpPr>
        <p:spPr>
          <a:xfrm>
            <a:off x="457200" y="2133600"/>
            <a:ext cx="8229600" cy="4297363"/>
          </a:xfrm>
        </p:spPr>
        <p:txBody>
          <a:bodyPr/>
          <a:lstStyle/>
          <a:p>
            <a:r>
              <a:rPr lang="en-US" sz="2800" dirty="0"/>
              <a:t>Chi </a:t>
            </a:r>
            <a:r>
              <a:rPr lang="en-US" sz="2800" dirty="0" err="1"/>
              <a:t>phí</a:t>
            </a:r>
            <a:r>
              <a:rPr lang="en-US" sz="2800" dirty="0"/>
              <a:t> </a:t>
            </a:r>
            <a:r>
              <a:rPr lang="en-US" sz="2800" dirty="0" err="1"/>
              <a:t>đặt</a:t>
            </a:r>
            <a:r>
              <a:rPr lang="en-US" sz="2800" dirty="0"/>
              <a:t> </a:t>
            </a:r>
            <a:r>
              <a:rPr lang="en-US" sz="2800" dirty="0" err="1"/>
              <a:t>mua</a:t>
            </a:r>
            <a:r>
              <a:rPr lang="en-US" sz="2800" dirty="0"/>
              <a:t> </a:t>
            </a:r>
            <a:r>
              <a:rPr lang="en-US" sz="2800" dirty="0" err="1"/>
              <a:t>tất</a:t>
            </a:r>
            <a:r>
              <a:rPr lang="en-US" sz="2800" dirty="0"/>
              <a:t> </a:t>
            </a:r>
            <a:r>
              <a:rPr lang="en-US" sz="2800" dirty="0" err="1"/>
              <a:t>cả</a:t>
            </a:r>
            <a:r>
              <a:rPr lang="en-US" sz="2800" dirty="0"/>
              <a:t> NPL</a:t>
            </a:r>
          </a:p>
          <a:p>
            <a:r>
              <a:rPr lang="en-US" sz="2800" dirty="0"/>
              <a:t>Chi </a:t>
            </a:r>
            <a:r>
              <a:rPr lang="en-US" sz="2800" dirty="0" err="1"/>
              <a:t>phí</a:t>
            </a:r>
            <a:r>
              <a:rPr lang="en-US" sz="2800" dirty="0"/>
              <a:t> </a:t>
            </a:r>
            <a:r>
              <a:rPr lang="en-US" sz="2800" dirty="0" err="1"/>
              <a:t>phát</a:t>
            </a:r>
            <a:r>
              <a:rPr lang="en-US" sz="2800" dirty="0"/>
              <a:t> </a:t>
            </a:r>
            <a:r>
              <a:rPr lang="en-US" sz="2800" dirty="0" err="1"/>
              <a:t>triển</a:t>
            </a:r>
            <a:r>
              <a:rPr lang="en-US" sz="2800" dirty="0"/>
              <a:t> </a:t>
            </a:r>
            <a:r>
              <a:rPr lang="en-US" sz="2800" dirty="0" err="1"/>
              <a:t>mẫu</a:t>
            </a:r>
            <a:endParaRPr lang="en-US" sz="2800" dirty="0"/>
          </a:p>
          <a:p>
            <a:r>
              <a:rPr lang="en-US" sz="2800" dirty="0"/>
              <a:t>Chi </a:t>
            </a:r>
            <a:r>
              <a:rPr lang="en-US" sz="2800" dirty="0" err="1"/>
              <a:t>phí</a:t>
            </a:r>
            <a:r>
              <a:rPr lang="en-US" sz="2800" dirty="0"/>
              <a:t> test NPL</a:t>
            </a:r>
          </a:p>
          <a:p>
            <a:r>
              <a:rPr lang="en-US" sz="2800" dirty="0"/>
              <a:t>Chi </a:t>
            </a:r>
            <a:r>
              <a:rPr lang="en-US" sz="2800" dirty="0" err="1"/>
              <a:t>phí</a:t>
            </a:r>
            <a:r>
              <a:rPr lang="en-US" sz="2800" dirty="0"/>
              <a:t> may </a:t>
            </a:r>
            <a:r>
              <a:rPr lang="en-US" sz="2800" dirty="0" err="1"/>
              <a:t>hoàn</a:t>
            </a:r>
            <a:r>
              <a:rPr lang="en-US" sz="2800" dirty="0"/>
              <a:t> </a:t>
            </a:r>
            <a:r>
              <a:rPr lang="en-US" sz="2800" dirty="0" err="1"/>
              <a:t>tất</a:t>
            </a:r>
            <a:r>
              <a:rPr lang="en-US" sz="2800" dirty="0"/>
              <a:t>, in, </a:t>
            </a:r>
            <a:r>
              <a:rPr lang="en-US" sz="2800" dirty="0" err="1"/>
              <a:t>thêu</a:t>
            </a:r>
            <a:r>
              <a:rPr lang="en-US" sz="2800" dirty="0"/>
              <a:t>, wash, </a:t>
            </a:r>
            <a:r>
              <a:rPr lang="en-US" sz="2800" dirty="0" err="1"/>
              <a:t>vệ</a:t>
            </a:r>
            <a:r>
              <a:rPr lang="en-US" sz="2800" dirty="0"/>
              <a:t> </a:t>
            </a:r>
            <a:r>
              <a:rPr lang="en-US" sz="2800" dirty="0" err="1"/>
              <a:t>sinh</a:t>
            </a:r>
            <a:r>
              <a:rPr lang="en-US" sz="2800" dirty="0"/>
              <a:t> </a:t>
            </a:r>
            <a:r>
              <a:rPr lang="en-US" sz="2800" dirty="0" err="1"/>
              <a:t>công</a:t>
            </a:r>
            <a:r>
              <a:rPr lang="en-US" sz="2800" dirty="0"/>
              <a:t> </a:t>
            </a:r>
            <a:r>
              <a:rPr lang="en-US" sz="2800" dirty="0" err="1"/>
              <a:t>nghiệp</a:t>
            </a:r>
            <a:r>
              <a:rPr lang="en-US" sz="2800" dirty="0"/>
              <a:t>, </a:t>
            </a:r>
            <a:r>
              <a:rPr lang="en-US" sz="2800" dirty="0" err="1"/>
              <a:t>đóng</a:t>
            </a:r>
            <a:r>
              <a:rPr lang="en-US" sz="2800" dirty="0"/>
              <a:t> </a:t>
            </a:r>
            <a:r>
              <a:rPr lang="en-US" sz="2800" dirty="0" err="1"/>
              <a:t>gói</a:t>
            </a:r>
            <a:r>
              <a:rPr lang="en-US" sz="2800" dirty="0"/>
              <a:t> </a:t>
            </a:r>
            <a:r>
              <a:rPr lang="en-US" sz="2800" dirty="0" err="1"/>
              <a:t>hoàn</a:t>
            </a:r>
            <a:r>
              <a:rPr lang="en-US" sz="2800" dirty="0"/>
              <a:t> </a:t>
            </a:r>
            <a:r>
              <a:rPr lang="en-US" sz="2800" dirty="0" err="1"/>
              <a:t>chỉnh</a:t>
            </a:r>
            <a:r>
              <a:rPr lang="en-US" sz="2800" dirty="0"/>
              <a:t>…</a:t>
            </a:r>
          </a:p>
          <a:p>
            <a:r>
              <a:rPr lang="en-US" sz="2800" dirty="0"/>
              <a:t>Chi </a:t>
            </a:r>
            <a:r>
              <a:rPr lang="en-US" sz="2800" dirty="0" err="1"/>
              <a:t>phí</a:t>
            </a:r>
            <a:r>
              <a:rPr lang="en-US" sz="2800" dirty="0"/>
              <a:t> </a:t>
            </a:r>
            <a:r>
              <a:rPr lang="en-US" sz="2800" dirty="0" err="1"/>
              <a:t>vận</a:t>
            </a:r>
            <a:r>
              <a:rPr lang="en-US" sz="2800" dirty="0"/>
              <a:t> </a:t>
            </a:r>
            <a:r>
              <a:rPr lang="en-US" sz="2800" dirty="0" err="1"/>
              <a:t>chuyển</a:t>
            </a:r>
            <a:endParaRPr lang="en-US" sz="2800" dirty="0"/>
          </a:p>
          <a:p>
            <a:r>
              <a:rPr lang="en-US" sz="2800" dirty="0"/>
              <a:t>Chi </a:t>
            </a:r>
            <a:r>
              <a:rPr lang="en-US" sz="2800" dirty="0" err="1"/>
              <a:t>phí</a:t>
            </a:r>
            <a:r>
              <a:rPr lang="en-US" sz="2800" dirty="0"/>
              <a:t> </a:t>
            </a:r>
            <a:r>
              <a:rPr lang="en-US" sz="2800" dirty="0" err="1"/>
              <a:t>cho</a:t>
            </a:r>
            <a:r>
              <a:rPr lang="en-US" sz="2800" dirty="0"/>
              <a:t> </a:t>
            </a:r>
            <a:r>
              <a:rPr lang="en-US" sz="2800" dirty="0" err="1" smtClean="0"/>
              <a:t>việc</a:t>
            </a:r>
            <a:r>
              <a:rPr lang="en-US" sz="2800" dirty="0" smtClean="0"/>
              <a:t> </a:t>
            </a:r>
            <a:r>
              <a:rPr lang="en-US" sz="2800" dirty="0" err="1"/>
              <a:t>khai</a:t>
            </a:r>
            <a:r>
              <a:rPr lang="en-US" sz="2800" dirty="0"/>
              <a:t> </a:t>
            </a:r>
            <a:r>
              <a:rPr lang="en-US" sz="2800" dirty="0" err="1"/>
              <a:t>báo</a:t>
            </a:r>
            <a:r>
              <a:rPr lang="en-US" sz="2800" dirty="0"/>
              <a:t> </a:t>
            </a:r>
            <a:r>
              <a:rPr lang="en-US" sz="2800" dirty="0" err="1"/>
              <a:t>thủ</a:t>
            </a:r>
            <a:r>
              <a:rPr lang="en-US" sz="2800" dirty="0"/>
              <a:t> </a:t>
            </a:r>
            <a:r>
              <a:rPr lang="en-US" sz="2800" dirty="0" err="1"/>
              <a:t>tục</a:t>
            </a:r>
            <a:r>
              <a:rPr lang="en-US" sz="2800" dirty="0"/>
              <a:t> </a:t>
            </a:r>
            <a:r>
              <a:rPr lang="en-US" sz="2800" dirty="0" err="1"/>
              <a:t>hải</a:t>
            </a:r>
            <a:r>
              <a:rPr lang="en-US" sz="2800" dirty="0"/>
              <a:t> </a:t>
            </a:r>
            <a:r>
              <a:rPr lang="en-US" sz="2800" dirty="0" err="1"/>
              <a:t>quan</a:t>
            </a:r>
            <a:endParaRPr lang="en-US" sz="2800" dirty="0"/>
          </a:p>
          <a:p>
            <a:r>
              <a:rPr lang="en-US" sz="2800" dirty="0"/>
              <a:t>Chi </a:t>
            </a:r>
            <a:r>
              <a:rPr lang="en-US" sz="2800" dirty="0" err="1"/>
              <a:t>phí</a:t>
            </a:r>
            <a:r>
              <a:rPr lang="en-US" sz="2800" dirty="0"/>
              <a:t> </a:t>
            </a:r>
            <a:r>
              <a:rPr lang="en-US" sz="2800" dirty="0" err="1"/>
              <a:t>giao</a:t>
            </a:r>
            <a:r>
              <a:rPr lang="en-US" sz="2800" dirty="0"/>
              <a:t> </a:t>
            </a:r>
            <a:r>
              <a:rPr lang="en-US" sz="2800" dirty="0" err="1"/>
              <a:t>dịch</a:t>
            </a:r>
            <a:r>
              <a:rPr lang="en-US" sz="2800" dirty="0"/>
              <a:t> </a:t>
            </a:r>
            <a:r>
              <a:rPr lang="en-US" sz="2800" dirty="0" err="1"/>
              <a:t>ngân</a:t>
            </a:r>
            <a:r>
              <a:rPr lang="en-US" sz="2800" dirty="0"/>
              <a:t> </a:t>
            </a:r>
            <a:r>
              <a:rPr lang="en-US" sz="2800" dirty="0" err="1"/>
              <a:t>hàng</a:t>
            </a:r>
            <a:endParaRPr lang="en-US" sz="2800" dirty="0"/>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5.1 </a:t>
            </a:r>
            <a:r>
              <a:rPr lang="en-US" sz="3200" dirty="0" err="1" smtClean="0"/>
              <a:t>Tổng</a:t>
            </a:r>
            <a:r>
              <a:rPr lang="en-US" sz="3200" dirty="0" smtClean="0"/>
              <a:t> </a:t>
            </a:r>
            <a:r>
              <a:rPr lang="en-US" sz="3200" dirty="0" err="1" smtClean="0"/>
              <a:t>quan</a:t>
            </a:r>
            <a:r>
              <a:rPr lang="en-US" sz="3200" dirty="0" smtClean="0"/>
              <a:t> </a:t>
            </a:r>
            <a:r>
              <a:rPr lang="en-US" sz="3200" dirty="0" err="1" smtClean="0"/>
              <a:t>về</a:t>
            </a:r>
            <a:r>
              <a:rPr lang="en-US" sz="3200" dirty="0" smtClean="0"/>
              <a:t> </a:t>
            </a:r>
            <a:r>
              <a:rPr lang="en-US" sz="3200" dirty="0" err="1" smtClean="0"/>
              <a:t>giá</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6</a:t>
            </a:fld>
            <a:endParaRPr lang="en-US" smtClean="0"/>
          </a:p>
        </p:txBody>
      </p:sp>
      <p:sp>
        <p:nvSpPr>
          <p:cNvPr id="4" name="Content Placeholder 2"/>
          <p:cNvSpPr>
            <a:spLocks noGrp="1"/>
          </p:cNvSpPr>
          <p:nvPr>
            <p:ph idx="1"/>
          </p:nvPr>
        </p:nvSpPr>
        <p:spPr>
          <a:xfrm>
            <a:off x="457200" y="2133600"/>
            <a:ext cx="8229600" cy="4297363"/>
          </a:xfrm>
        </p:spPr>
        <p:txBody>
          <a:bodyPr/>
          <a:lstStyle/>
          <a:p>
            <a:pPr lvl="0"/>
            <a:r>
              <a:rPr lang="en-US" sz="2800" dirty="0"/>
              <a:t>Chi </a:t>
            </a:r>
            <a:r>
              <a:rPr lang="en-US" sz="2800" dirty="0" err="1" smtClean="0"/>
              <a:t>phí</a:t>
            </a:r>
            <a:r>
              <a:rPr lang="en-US" sz="2800" dirty="0" smtClean="0"/>
              <a:t> </a:t>
            </a:r>
            <a:r>
              <a:rPr lang="en-US" sz="2800" dirty="0" err="1"/>
              <a:t>quản</a:t>
            </a:r>
            <a:r>
              <a:rPr lang="en-US" sz="2800" dirty="0"/>
              <a:t> </a:t>
            </a:r>
            <a:r>
              <a:rPr lang="en-US" sz="2800" dirty="0" err="1"/>
              <a:t>lý</a:t>
            </a:r>
            <a:r>
              <a:rPr lang="en-US" sz="2800" dirty="0"/>
              <a:t> </a:t>
            </a:r>
            <a:r>
              <a:rPr lang="en-US" sz="2800" dirty="0" err="1"/>
              <a:t>điều</a:t>
            </a:r>
            <a:r>
              <a:rPr lang="en-US" sz="2800" dirty="0"/>
              <a:t> </a:t>
            </a:r>
            <a:r>
              <a:rPr lang="en-US" sz="2800" dirty="0" err="1"/>
              <a:t>hành</a:t>
            </a:r>
            <a:endParaRPr lang="en-US" sz="2800" dirty="0"/>
          </a:p>
          <a:p>
            <a:pPr lvl="0"/>
            <a:r>
              <a:rPr lang="en-US" sz="2800" dirty="0"/>
              <a:t>Chi </a:t>
            </a:r>
            <a:r>
              <a:rPr lang="en-US" sz="2800" dirty="0" err="1"/>
              <a:t>phí</a:t>
            </a:r>
            <a:r>
              <a:rPr lang="en-US" sz="2800" dirty="0"/>
              <a:t> </a:t>
            </a:r>
            <a:r>
              <a:rPr lang="en-US" sz="2800" dirty="0" err="1"/>
              <a:t>khấu</a:t>
            </a:r>
            <a:r>
              <a:rPr lang="en-US" sz="2800" dirty="0"/>
              <a:t> </a:t>
            </a:r>
            <a:r>
              <a:rPr lang="en-US" sz="2800" dirty="0" err="1"/>
              <a:t>hao</a:t>
            </a:r>
            <a:r>
              <a:rPr lang="en-US" sz="2800" dirty="0"/>
              <a:t> </a:t>
            </a:r>
            <a:r>
              <a:rPr lang="en-US" sz="2800" dirty="0" err="1"/>
              <a:t>máy</a:t>
            </a:r>
            <a:r>
              <a:rPr lang="en-US" sz="2800" dirty="0"/>
              <a:t> </a:t>
            </a:r>
            <a:r>
              <a:rPr lang="en-US" sz="2800" dirty="0" err="1"/>
              <a:t>móc</a:t>
            </a:r>
            <a:r>
              <a:rPr lang="en-US" sz="2800" dirty="0"/>
              <a:t> </a:t>
            </a:r>
            <a:r>
              <a:rPr lang="en-US" sz="2800" dirty="0" err="1"/>
              <a:t>nhà</a:t>
            </a:r>
            <a:r>
              <a:rPr lang="en-US" sz="2800" dirty="0"/>
              <a:t> </a:t>
            </a:r>
            <a:r>
              <a:rPr lang="en-US" sz="2800" dirty="0" err="1"/>
              <a:t>xưởng</a:t>
            </a:r>
            <a:endParaRPr lang="en-US" sz="2800" dirty="0"/>
          </a:p>
          <a:p>
            <a:pPr lvl="0"/>
            <a:r>
              <a:rPr lang="en-US" sz="2800" dirty="0"/>
              <a:t>Chi </a:t>
            </a:r>
            <a:r>
              <a:rPr lang="en-US" sz="2800" dirty="0" err="1"/>
              <a:t>phí</a:t>
            </a:r>
            <a:r>
              <a:rPr lang="en-US" sz="2800" dirty="0"/>
              <a:t> </a:t>
            </a:r>
            <a:r>
              <a:rPr lang="en-US" sz="2800" dirty="0" err="1"/>
              <a:t>bảo</a:t>
            </a:r>
            <a:r>
              <a:rPr lang="en-US" sz="2800" dirty="0"/>
              <a:t> </a:t>
            </a:r>
            <a:r>
              <a:rPr lang="en-US" sz="2800" dirty="0" err="1"/>
              <a:t>hiểm</a:t>
            </a:r>
            <a:endParaRPr lang="en-US" sz="2800" dirty="0"/>
          </a:p>
          <a:p>
            <a:pPr lvl="0"/>
            <a:r>
              <a:rPr lang="en-US" sz="2800" dirty="0" err="1"/>
              <a:t>Phương</a:t>
            </a:r>
            <a:r>
              <a:rPr lang="en-US" sz="2800" dirty="0"/>
              <a:t> </a:t>
            </a:r>
            <a:r>
              <a:rPr lang="en-US" sz="2800" dirty="0" err="1"/>
              <a:t>thức</a:t>
            </a:r>
            <a:r>
              <a:rPr lang="en-US" sz="2800" dirty="0"/>
              <a:t> </a:t>
            </a:r>
            <a:r>
              <a:rPr lang="en-US" sz="2800" dirty="0" err="1"/>
              <a:t>thanh</a:t>
            </a:r>
            <a:r>
              <a:rPr lang="en-US" sz="2800" dirty="0"/>
              <a:t> </a:t>
            </a:r>
            <a:r>
              <a:rPr lang="en-US" sz="2800" dirty="0" err="1"/>
              <a:t>toán</a:t>
            </a:r>
            <a:endParaRPr lang="en-US" sz="2800" dirty="0"/>
          </a:p>
          <a:p>
            <a:pPr lvl="0"/>
            <a:r>
              <a:rPr lang="en-US" sz="2800" dirty="0"/>
              <a:t>Chi </a:t>
            </a:r>
            <a:r>
              <a:rPr lang="en-US" sz="2800" dirty="0" err="1"/>
              <a:t>phí</a:t>
            </a:r>
            <a:r>
              <a:rPr lang="en-US" sz="2800" dirty="0"/>
              <a:t> </a:t>
            </a:r>
            <a:r>
              <a:rPr lang="en-US" sz="2800" dirty="0" err="1"/>
              <a:t>ẩn</a:t>
            </a:r>
            <a:r>
              <a:rPr lang="en-US" sz="2800" dirty="0"/>
              <a:t>: </a:t>
            </a:r>
            <a:r>
              <a:rPr lang="en-US" sz="2800" dirty="0" err="1"/>
              <a:t>biến</a:t>
            </a:r>
            <a:r>
              <a:rPr lang="en-US" sz="2800" dirty="0"/>
              <a:t> </a:t>
            </a:r>
            <a:r>
              <a:rPr lang="en-US" sz="2800" dirty="0" err="1"/>
              <a:t>động</a:t>
            </a:r>
            <a:r>
              <a:rPr lang="en-US" sz="2800" dirty="0"/>
              <a:t> </a:t>
            </a:r>
            <a:r>
              <a:rPr lang="en-US" sz="2800" dirty="0" err="1"/>
              <a:t>tiền</a:t>
            </a:r>
            <a:r>
              <a:rPr lang="en-US" sz="2800" dirty="0"/>
              <a:t> </a:t>
            </a:r>
            <a:r>
              <a:rPr lang="en-US" sz="2800" dirty="0" err="1"/>
              <a:t>tệ</a:t>
            </a:r>
            <a:r>
              <a:rPr lang="en-US" sz="2800" dirty="0"/>
              <a:t>, </a:t>
            </a:r>
            <a:r>
              <a:rPr lang="en-US" sz="2800" dirty="0" err="1"/>
              <a:t>hạn</a:t>
            </a:r>
            <a:r>
              <a:rPr lang="en-US" sz="2800" dirty="0"/>
              <a:t> </a:t>
            </a:r>
            <a:r>
              <a:rPr lang="en-US" sz="2800" dirty="0" err="1"/>
              <a:t>ngạch</a:t>
            </a:r>
            <a:r>
              <a:rPr lang="en-US" sz="2800" dirty="0"/>
              <a:t>, </a:t>
            </a:r>
            <a:r>
              <a:rPr lang="en-US" sz="2800" dirty="0" err="1"/>
              <a:t>giao</a:t>
            </a:r>
            <a:r>
              <a:rPr lang="en-US" sz="2800" dirty="0"/>
              <a:t> </a:t>
            </a:r>
            <a:r>
              <a:rPr lang="en-US" sz="2800" dirty="0" err="1"/>
              <a:t>hàng</a:t>
            </a:r>
            <a:r>
              <a:rPr lang="en-US" sz="2800" dirty="0"/>
              <a:t> </a:t>
            </a:r>
            <a:r>
              <a:rPr lang="en-US" sz="2800" dirty="0" err="1"/>
              <a:t>bị</a:t>
            </a:r>
            <a:r>
              <a:rPr lang="en-US" sz="2800" dirty="0"/>
              <a:t> </a:t>
            </a:r>
            <a:r>
              <a:rPr lang="en-US" sz="2800" dirty="0" err="1"/>
              <a:t>trì</a:t>
            </a:r>
            <a:r>
              <a:rPr lang="en-US" sz="2800" dirty="0"/>
              <a:t> </a:t>
            </a:r>
            <a:r>
              <a:rPr lang="en-US" sz="2800" dirty="0" err="1"/>
              <a:t>hoãn</a:t>
            </a:r>
            <a:r>
              <a:rPr lang="en-US" sz="2800" dirty="0"/>
              <a:t>, </a:t>
            </a:r>
            <a:r>
              <a:rPr lang="en-US" sz="2800" dirty="0" err="1"/>
              <a:t>tăng</a:t>
            </a:r>
            <a:r>
              <a:rPr lang="en-US" sz="2800" dirty="0"/>
              <a:t> chi </a:t>
            </a:r>
            <a:r>
              <a:rPr lang="en-US" sz="2800" dirty="0" err="1"/>
              <a:t>phí</a:t>
            </a:r>
            <a:r>
              <a:rPr lang="en-US" sz="2800" dirty="0"/>
              <a:t> </a:t>
            </a:r>
            <a:r>
              <a:rPr lang="en-US" sz="2800" dirty="0" err="1"/>
              <a:t>vận</a:t>
            </a:r>
            <a:r>
              <a:rPr lang="en-US" sz="2800" dirty="0"/>
              <a:t> </a:t>
            </a:r>
            <a:r>
              <a:rPr lang="en-US" sz="2800" dirty="0" err="1"/>
              <a:t>chuyển</a:t>
            </a:r>
            <a:r>
              <a:rPr lang="en-US" sz="2800" dirty="0"/>
              <a:t>, chi </a:t>
            </a:r>
            <a:r>
              <a:rPr lang="en-US" sz="2800" dirty="0" err="1"/>
              <a:t>phí</a:t>
            </a:r>
            <a:r>
              <a:rPr lang="en-US" sz="2800" dirty="0"/>
              <a:t> </a:t>
            </a:r>
            <a:r>
              <a:rPr lang="en-US" sz="2800" dirty="0" err="1"/>
              <a:t>tồn</a:t>
            </a:r>
            <a:r>
              <a:rPr lang="en-US" sz="2800" dirty="0"/>
              <a:t> </a:t>
            </a:r>
            <a:r>
              <a:rPr lang="en-US" sz="2800" dirty="0" err="1"/>
              <a:t>kho</a:t>
            </a:r>
            <a:r>
              <a:rPr lang="en-US" sz="2800" dirty="0"/>
              <a:t>…</a:t>
            </a:r>
          </a:p>
          <a:p>
            <a:pPr marL="0" indent="0">
              <a:buNone/>
            </a:pPr>
            <a:endParaRPr lang="en-US" sz="2800" dirty="0"/>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5.1 </a:t>
            </a:r>
            <a:r>
              <a:rPr lang="en-US" sz="3200" dirty="0" err="1" smtClean="0"/>
              <a:t>Tổng</a:t>
            </a:r>
            <a:r>
              <a:rPr lang="en-US" sz="3200" dirty="0" smtClean="0"/>
              <a:t> </a:t>
            </a:r>
            <a:r>
              <a:rPr lang="en-US" sz="3200" dirty="0" err="1" smtClean="0"/>
              <a:t>quan</a:t>
            </a:r>
            <a:r>
              <a:rPr lang="en-US" sz="3200" dirty="0" smtClean="0"/>
              <a:t> </a:t>
            </a:r>
            <a:r>
              <a:rPr lang="en-US" sz="3200" dirty="0" err="1" smtClean="0"/>
              <a:t>về</a:t>
            </a:r>
            <a:r>
              <a:rPr lang="en-US" sz="3200" dirty="0" smtClean="0"/>
              <a:t> </a:t>
            </a:r>
            <a:r>
              <a:rPr lang="en-US" sz="3200" dirty="0" err="1" smtClean="0"/>
              <a:t>giá</a:t>
            </a:r>
            <a:endParaRPr lang="en-US" sz="3200" dirty="0"/>
          </a:p>
        </p:txBody>
      </p:sp>
    </p:spTree>
    <p:extLst>
      <p:ext uri="{BB962C8B-B14F-4D97-AF65-F5344CB8AC3E}">
        <p14:creationId xmlns:p14="http://schemas.microsoft.com/office/powerpoint/2010/main" val="274643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smtClean="0"/>
              <a:t>Do </a:t>
            </a:r>
            <a:r>
              <a:rPr lang="en-US" sz="2800" dirty="0" err="1"/>
              <a:t>đó</a:t>
            </a:r>
            <a:r>
              <a:rPr lang="en-US" sz="2800" dirty="0"/>
              <a:t> </a:t>
            </a:r>
            <a:r>
              <a:rPr lang="en-US" sz="2800" dirty="0" err="1"/>
              <a:t>tùy</a:t>
            </a:r>
            <a:r>
              <a:rPr lang="en-US" sz="2800" dirty="0"/>
              <a:t> </a:t>
            </a:r>
            <a:r>
              <a:rPr lang="en-US" sz="2800" dirty="0" err="1"/>
              <a:t>theo</a:t>
            </a:r>
            <a:r>
              <a:rPr lang="en-US" sz="2800" dirty="0"/>
              <a:t> </a:t>
            </a:r>
            <a:r>
              <a:rPr lang="en-US" sz="2800" dirty="0" err="1"/>
              <a:t>tính</a:t>
            </a:r>
            <a:r>
              <a:rPr lang="en-US" sz="2800" dirty="0"/>
              <a:t> </a:t>
            </a:r>
            <a:r>
              <a:rPr lang="en-US" sz="2800" dirty="0" err="1"/>
              <a:t>chất</a:t>
            </a:r>
            <a:r>
              <a:rPr lang="en-US" sz="2800" dirty="0"/>
              <a:t> </a:t>
            </a:r>
            <a:r>
              <a:rPr lang="en-US" sz="2800" dirty="0" err="1"/>
              <a:t>đơn</a:t>
            </a:r>
            <a:r>
              <a:rPr lang="en-US" sz="2800" dirty="0"/>
              <a:t> </a:t>
            </a:r>
            <a:r>
              <a:rPr lang="en-US" sz="2800" dirty="0" err="1"/>
              <a:t>hàng</a:t>
            </a:r>
            <a:r>
              <a:rPr lang="en-US" sz="2800" dirty="0"/>
              <a:t>, </a:t>
            </a:r>
            <a:r>
              <a:rPr lang="en-US" sz="2800" dirty="0" err="1"/>
              <a:t>chiến</a:t>
            </a:r>
            <a:r>
              <a:rPr lang="en-US" sz="2800" dirty="0"/>
              <a:t> </a:t>
            </a:r>
            <a:r>
              <a:rPr lang="en-US" sz="2800" dirty="0" err="1"/>
              <a:t>lược</a:t>
            </a:r>
            <a:r>
              <a:rPr lang="en-US" sz="2800" dirty="0"/>
              <a:t> </a:t>
            </a:r>
            <a:r>
              <a:rPr lang="en-US" sz="2800" dirty="0" err="1"/>
              <a:t>kinh</a:t>
            </a:r>
            <a:r>
              <a:rPr lang="en-US" sz="2800" dirty="0"/>
              <a:t> </a:t>
            </a:r>
            <a:r>
              <a:rPr lang="en-US" sz="2800" dirty="0" err="1"/>
              <a:t>doanh</a:t>
            </a:r>
            <a:r>
              <a:rPr lang="en-US" sz="2800" dirty="0"/>
              <a:t> </a:t>
            </a:r>
            <a:r>
              <a:rPr lang="en-US" sz="2800" dirty="0" err="1"/>
              <a:t>mà</a:t>
            </a:r>
            <a:r>
              <a:rPr lang="en-US" sz="2800" dirty="0"/>
              <a:t> </a:t>
            </a:r>
            <a:r>
              <a:rPr lang="en-US" sz="2800" dirty="0" err="1"/>
              <a:t>mỗi</a:t>
            </a:r>
            <a:r>
              <a:rPr lang="en-US" sz="2800" dirty="0"/>
              <a:t> </a:t>
            </a:r>
            <a:r>
              <a:rPr lang="en-US" sz="2800" dirty="0" err="1"/>
              <a:t>công</a:t>
            </a:r>
            <a:r>
              <a:rPr lang="en-US" sz="2800" dirty="0"/>
              <a:t> </a:t>
            </a:r>
            <a:r>
              <a:rPr lang="en-US" sz="2800" dirty="0" err="1"/>
              <a:t>ty</a:t>
            </a:r>
            <a:r>
              <a:rPr lang="en-US" sz="2800" dirty="0"/>
              <a:t> </a:t>
            </a:r>
            <a:r>
              <a:rPr lang="en-US" sz="2800" dirty="0" err="1"/>
              <a:t>sẽ</a:t>
            </a:r>
            <a:r>
              <a:rPr lang="en-US" sz="2800" dirty="0"/>
              <a:t> </a:t>
            </a:r>
            <a:r>
              <a:rPr lang="en-US" sz="2800" dirty="0" err="1"/>
              <a:t>có</a:t>
            </a:r>
            <a:r>
              <a:rPr lang="en-US" sz="2800" dirty="0"/>
              <a:t> </a:t>
            </a:r>
            <a:r>
              <a:rPr lang="en-US" sz="2800" dirty="0" err="1"/>
              <a:t>phương</a:t>
            </a:r>
            <a:r>
              <a:rPr lang="en-US" sz="2800" dirty="0"/>
              <a:t> </a:t>
            </a:r>
            <a:r>
              <a:rPr lang="en-US" sz="2800" dirty="0" err="1"/>
              <a:t>thức</a:t>
            </a:r>
            <a:r>
              <a:rPr lang="en-US" sz="2800" dirty="0"/>
              <a:t> </a:t>
            </a:r>
            <a:r>
              <a:rPr lang="en-US" sz="2800" dirty="0" err="1"/>
              <a:t>tính</a:t>
            </a:r>
            <a:r>
              <a:rPr lang="en-US" sz="2800" dirty="0"/>
              <a:t> </a:t>
            </a:r>
            <a:r>
              <a:rPr lang="en-US" sz="2800" dirty="0" err="1"/>
              <a:t>giá</a:t>
            </a:r>
            <a:r>
              <a:rPr lang="en-US" sz="2800" dirty="0"/>
              <a:t> </a:t>
            </a:r>
            <a:r>
              <a:rPr lang="en-US" sz="2800" dirty="0" err="1"/>
              <a:t>và</a:t>
            </a:r>
            <a:r>
              <a:rPr lang="en-US" sz="2800" dirty="0"/>
              <a:t> </a:t>
            </a:r>
            <a:r>
              <a:rPr lang="en-US" sz="2800" dirty="0" err="1"/>
              <a:t>phân</a:t>
            </a:r>
            <a:r>
              <a:rPr lang="en-US" sz="2800" dirty="0"/>
              <a:t> chia % </a:t>
            </a:r>
            <a:r>
              <a:rPr lang="en-US" sz="2800" dirty="0" err="1"/>
              <a:t>các</a:t>
            </a:r>
            <a:r>
              <a:rPr lang="en-US" sz="2800" dirty="0"/>
              <a:t> chi </a:t>
            </a:r>
            <a:r>
              <a:rPr lang="en-US" sz="2800" dirty="0" err="1"/>
              <a:t>phí</a:t>
            </a:r>
            <a:r>
              <a:rPr lang="en-US" sz="2800" dirty="0"/>
              <a:t> </a:t>
            </a:r>
            <a:r>
              <a:rPr lang="en-US" sz="2800" dirty="0" err="1"/>
              <a:t>trong</a:t>
            </a:r>
            <a:r>
              <a:rPr lang="en-US" sz="2800" dirty="0"/>
              <a:t> </a:t>
            </a:r>
            <a:r>
              <a:rPr lang="en-US" sz="2800" dirty="0" err="1"/>
              <a:t>đơn</a:t>
            </a:r>
            <a:r>
              <a:rPr lang="en-US" sz="2800" dirty="0"/>
              <a:t> </a:t>
            </a:r>
            <a:r>
              <a:rPr lang="en-US" sz="2800" dirty="0" err="1"/>
              <a:t>giá</a:t>
            </a:r>
            <a:r>
              <a:rPr lang="en-US" sz="2800" dirty="0"/>
              <a:t> </a:t>
            </a:r>
            <a:r>
              <a:rPr lang="en-US" sz="2800" dirty="0" err="1"/>
              <a:t>riêng</a:t>
            </a:r>
            <a:r>
              <a:rPr lang="en-US" sz="2800" dirty="0"/>
              <a:t> </a:t>
            </a:r>
            <a:r>
              <a:rPr lang="en-US" sz="2800" dirty="0" err="1"/>
              <a:t>sao</a:t>
            </a:r>
            <a:r>
              <a:rPr lang="en-US" sz="2800" dirty="0"/>
              <a:t> </a:t>
            </a:r>
            <a:r>
              <a:rPr lang="en-US" sz="2800" dirty="0" err="1"/>
              <a:t>cho</a:t>
            </a:r>
            <a:r>
              <a:rPr lang="en-US" sz="2800" dirty="0"/>
              <a:t> </a:t>
            </a:r>
            <a:r>
              <a:rPr lang="en-US" sz="2800" dirty="0" err="1"/>
              <a:t>hợp</a:t>
            </a:r>
            <a:r>
              <a:rPr lang="en-US" sz="2800" dirty="0"/>
              <a:t> </a:t>
            </a:r>
            <a:r>
              <a:rPr lang="en-US" sz="2800" dirty="0" err="1"/>
              <a:t>lý</a:t>
            </a:r>
            <a:r>
              <a:rPr lang="en-US" sz="2800" dirty="0"/>
              <a:t> </a:t>
            </a:r>
            <a:r>
              <a:rPr lang="en-US" sz="2800" dirty="0" err="1"/>
              <a:t>để</a:t>
            </a:r>
            <a:r>
              <a:rPr lang="en-US" sz="2800" dirty="0"/>
              <a:t> </a:t>
            </a:r>
            <a:r>
              <a:rPr lang="en-US" sz="2800" dirty="0" err="1"/>
              <a:t>duy</a:t>
            </a:r>
            <a:r>
              <a:rPr lang="en-US" sz="2800" dirty="0"/>
              <a:t> </a:t>
            </a:r>
            <a:r>
              <a:rPr lang="en-US" sz="2800" dirty="0" err="1"/>
              <a:t>trì</a:t>
            </a:r>
            <a:r>
              <a:rPr lang="en-US" sz="2800" dirty="0"/>
              <a:t> </a:t>
            </a:r>
            <a:r>
              <a:rPr lang="en-US" sz="2800" dirty="0" err="1"/>
              <a:t>hoạt</a:t>
            </a:r>
            <a:r>
              <a:rPr lang="en-US" sz="2800" dirty="0"/>
              <a:t> </a:t>
            </a:r>
            <a:r>
              <a:rPr lang="en-US" sz="2800" dirty="0" err="1"/>
              <a:t>động</a:t>
            </a:r>
            <a:r>
              <a:rPr lang="en-US" sz="2800" dirty="0"/>
              <a:t> </a:t>
            </a:r>
            <a:r>
              <a:rPr lang="en-US" sz="2800" dirty="0" err="1"/>
              <a:t>và</a:t>
            </a:r>
            <a:r>
              <a:rPr lang="en-US" sz="2800" dirty="0"/>
              <a:t> </a:t>
            </a:r>
            <a:r>
              <a:rPr lang="en-US" sz="2800" dirty="0" err="1"/>
              <a:t>tối</a:t>
            </a:r>
            <a:r>
              <a:rPr lang="en-US" sz="2800" dirty="0"/>
              <a:t> </a:t>
            </a:r>
            <a:r>
              <a:rPr lang="en-US" sz="2800" dirty="0" err="1"/>
              <a:t>ưu</a:t>
            </a:r>
            <a:r>
              <a:rPr lang="en-US" sz="2800" dirty="0"/>
              <a:t> </a:t>
            </a:r>
            <a:r>
              <a:rPr lang="en-US" sz="2800" dirty="0" err="1"/>
              <a:t>hóa</a:t>
            </a:r>
            <a:r>
              <a:rPr lang="en-US" sz="2800" dirty="0"/>
              <a:t> </a:t>
            </a:r>
            <a:r>
              <a:rPr lang="en-US" sz="2800" dirty="0" err="1"/>
              <a:t>lợi</a:t>
            </a:r>
            <a:r>
              <a:rPr lang="en-US" sz="2800" dirty="0"/>
              <a:t> </a:t>
            </a:r>
            <a:r>
              <a:rPr lang="en-US" sz="2800" dirty="0" err="1"/>
              <a:t>nhuận</a:t>
            </a:r>
            <a:endParaRPr lang="en-US" sz="2800" dirty="0"/>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5.1 </a:t>
            </a:r>
            <a:r>
              <a:rPr lang="en-US" sz="3200" dirty="0" err="1" smtClean="0"/>
              <a:t>Tổng</a:t>
            </a:r>
            <a:r>
              <a:rPr lang="en-US" sz="3200" dirty="0" smtClean="0"/>
              <a:t> </a:t>
            </a:r>
            <a:r>
              <a:rPr lang="en-US" sz="3200" dirty="0" err="1" smtClean="0"/>
              <a:t>quan</a:t>
            </a:r>
            <a:r>
              <a:rPr lang="en-US" sz="3200" dirty="0" smtClean="0"/>
              <a:t> </a:t>
            </a:r>
            <a:r>
              <a:rPr lang="en-US" sz="3200" dirty="0" err="1" smtClean="0"/>
              <a:t>về</a:t>
            </a:r>
            <a:r>
              <a:rPr lang="en-US" sz="3200" dirty="0" smtClean="0"/>
              <a:t> </a:t>
            </a:r>
            <a:r>
              <a:rPr lang="en-US" sz="3200" dirty="0" err="1" smtClean="0"/>
              <a:t>giá</a:t>
            </a:r>
            <a:endParaRPr lang="en-US" sz="3200" dirty="0"/>
          </a:p>
        </p:txBody>
      </p:sp>
    </p:spTree>
    <p:extLst>
      <p:ext uri="{BB962C8B-B14F-4D97-AF65-F5344CB8AC3E}">
        <p14:creationId xmlns:p14="http://schemas.microsoft.com/office/powerpoint/2010/main" val="36324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8</a:t>
            </a:fld>
            <a:endParaRPr lang="en-US" smtClean="0"/>
          </a:p>
        </p:txBody>
      </p:sp>
      <p:sp>
        <p:nvSpPr>
          <p:cNvPr id="4" name="Content Placeholder 2"/>
          <p:cNvSpPr>
            <a:spLocks noGrp="1"/>
          </p:cNvSpPr>
          <p:nvPr>
            <p:ph idx="1"/>
          </p:nvPr>
        </p:nvSpPr>
        <p:spPr>
          <a:xfrm>
            <a:off x="457200" y="2133600"/>
            <a:ext cx="8229600" cy="4297363"/>
          </a:xfrm>
        </p:spPr>
        <p:txBody>
          <a:bodyPr/>
          <a:lstStyle/>
          <a:p>
            <a:r>
              <a:rPr lang="en-US" sz="2800" dirty="0" err="1"/>
              <a:t>Đơn</a:t>
            </a:r>
            <a:r>
              <a:rPr lang="en-US" sz="2800" dirty="0"/>
              <a:t> </a:t>
            </a:r>
            <a:r>
              <a:rPr lang="en-US" sz="2800" dirty="0" err="1"/>
              <a:t>giá</a:t>
            </a:r>
            <a:r>
              <a:rPr lang="en-US" sz="2800" dirty="0"/>
              <a:t> </a:t>
            </a:r>
            <a:r>
              <a:rPr lang="en-US" sz="2800" dirty="0" err="1"/>
              <a:t>sản</a:t>
            </a:r>
            <a:r>
              <a:rPr lang="en-US" sz="2800" dirty="0"/>
              <a:t> </a:t>
            </a:r>
            <a:r>
              <a:rPr lang="en-US" sz="2800" dirty="0" err="1"/>
              <a:t>phẩm</a:t>
            </a:r>
            <a:r>
              <a:rPr lang="en-US" sz="2800" dirty="0"/>
              <a:t> =  Chi </a:t>
            </a:r>
            <a:r>
              <a:rPr lang="en-US" sz="2800" dirty="0" err="1"/>
              <a:t>phí</a:t>
            </a:r>
            <a:r>
              <a:rPr lang="en-US" sz="2800" dirty="0"/>
              <a:t> </a:t>
            </a:r>
            <a:r>
              <a:rPr lang="en-US" sz="2800" dirty="0" err="1"/>
              <a:t>vải</a:t>
            </a:r>
            <a:r>
              <a:rPr lang="en-US" sz="2800" dirty="0"/>
              <a:t> + Chi </a:t>
            </a:r>
            <a:r>
              <a:rPr lang="en-US" sz="2800" dirty="0" err="1"/>
              <a:t>phí</a:t>
            </a:r>
            <a:r>
              <a:rPr lang="en-US" sz="2800" dirty="0"/>
              <a:t> </a:t>
            </a:r>
            <a:r>
              <a:rPr lang="en-US" sz="2800" dirty="0" err="1"/>
              <a:t>phụ</a:t>
            </a:r>
            <a:r>
              <a:rPr lang="en-US" sz="2800" dirty="0"/>
              <a:t> </a:t>
            </a:r>
            <a:r>
              <a:rPr lang="en-US" sz="2800" dirty="0" err="1"/>
              <a:t>liệu</a:t>
            </a:r>
            <a:r>
              <a:rPr lang="en-US" sz="2800" dirty="0"/>
              <a:t> + </a:t>
            </a:r>
            <a:r>
              <a:rPr lang="en-US" sz="2800" dirty="0" err="1"/>
              <a:t>Giá</a:t>
            </a:r>
            <a:r>
              <a:rPr lang="en-US" sz="2800" dirty="0"/>
              <a:t> </a:t>
            </a:r>
            <a:r>
              <a:rPr lang="en-US" sz="2800" dirty="0" err="1"/>
              <a:t>gia</a:t>
            </a:r>
            <a:r>
              <a:rPr lang="en-US" sz="2800" dirty="0"/>
              <a:t> </a:t>
            </a:r>
            <a:r>
              <a:rPr lang="en-US" sz="2800" dirty="0" err="1"/>
              <a:t>công</a:t>
            </a:r>
            <a:r>
              <a:rPr lang="en-US" sz="2800" dirty="0"/>
              <a:t> + chi </a:t>
            </a:r>
            <a:r>
              <a:rPr lang="en-US" sz="2800" dirty="0" err="1"/>
              <a:t>phí</a:t>
            </a:r>
            <a:r>
              <a:rPr lang="en-US" sz="2800" dirty="0"/>
              <a:t> </a:t>
            </a:r>
            <a:r>
              <a:rPr lang="en-US" sz="2800" dirty="0" err="1"/>
              <a:t>điều</a:t>
            </a:r>
            <a:r>
              <a:rPr lang="en-US" sz="2800" dirty="0"/>
              <a:t> </a:t>
            </a:r>
            <a:r>
              <a:rPr lang="en-US" sz="2800" dirty="0" err="1"/>
              <a:t>hành</a:t>
            </a:r>
            <a:r>
              <a:rPr lang="en-US" sz="2800" dirty="0"/>
              <a:t> </a:t>
            </a:r>
            <a:r>
              <a:rPr lang="en-US" sz="2800" dirty="0" err="1"/>
              <a:t>quản</a:t>
            </a:r>
            <a:r>
              <a:rPr lang="en-US" sz="2800" dirty="0"/>
              <a:t> </a:t>
            </a:r>
            <a:r>
              <a:rPr lang="en-US" sz="2800" dirty="0" err="1"/>
              <a:t>lý</a:t>
            </a:r>
            <a:r>
              <a:rPr lang="en-US" sz="2800" dirty="0"/>
              <a:t> + chi </a:t>
            </a:r>
            <a:r>
              <a:rPr lang="en-US" sz="2800" dirty="0" err="1"/>
              <a:t>phí</a:t>
            </a:r>
            <a:r>
              <a:rPr lang="en-US" sz="2800" dirty="0"/>
              <a:t> </a:t>
            </a:r>
            <a:r>
              <a:rPr lang="en-US" sz="2800" dirty="0" err="1"/>
              <a:t>xuất</a:t>
            </a:r>
            <a:r>
              <a:rPr lang="en-US" sz="2800" dirty="0"/>
              <a:t> </a:t>
            </a:r>
            <a:r>
              <a:rPr lang="en-US" sz="2800" dirty="0" err="1"/>
              <a:t>khẩu</a:t>
            </a:r>
            <a:r>
              <a:rPr lang="en-US" sz="2800" dirty="0"/>
              <a:t> + </a:t>
            </a:r>
            <a:r>
              <a:rPr lang="en-US" sz="2800" dirty="0" err="1"/>
              <a:t>lợi</a:t>
            </a:r>
            <a:r>
              <a:rPr lang="en-US" sz="2800" dirty="0"/>
              <a:t> </a:t>
            </a:r>
            <a:r>
              <a:rPr lang="en-US" sz="2800" dirty="0" err="1"/>
              <a:t>nhuận</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5.2 </a:t>
            </a:r>
            <a:r>
              <a:rPr lang="en-US" sz="3200" dirty="0" err="1" smtClean="0"/>
              <a:t>Quy</a:t>
            </a:r>
            <a:r>
              <a:rPr lang="en-US" sz="3200" dirty="0" smtClean="0"/>
              <a:t> </a:t>
            </a:r>
            <a:r>
              <a:rPr lang="en-US" sz="3200" dirty="0" err="1" smtClean="0"/>
              <a:t>trình</a:t>
            </a:r>
            <a:r>
              <a:rPr lang="en-US" sz="3200" dirty="0" smtClean="0"/>
              <a:t> </a:t>
            </a:r>
            <a:r>
              <a:rPr lang="en-US" sz="3200" dirty="0" err="1" smtClean="0"/>
              <a:t>tính</a:t>
            </a:r>
            <a:r>
              <a:rPr lang="en-US" sz="3200" dirty="0" smtClean="0"/>
              <a:t> </a:t>
            </a:r>
            <a:r>
              <a:rPr lang="en-US" sz="3200" dirty="0" err="1" smtClean="0"/>
              <a:t>đơn</a:t>
            </a:r>
            <a:r>
              <a:rPr lang="en-US" sz="3200" dirty="0" smtClean="0"/>
              <a:t> </a:t>
            </a:r>
            <a:r>
              <a:rPr lang="en-US" sz="3200" dirty="0" err="1" smtClean="0"/>
              <a:t>giá</a:t>
            </a:r>
            <a:r>
              <a:rPr lang="en-US" sz="3200" dirty="0" smtClean="0"/>
              <a:t> </a:t>
            </a:r>
            <a:r>
              <a:rPr lang="en-US" sz="3200" dirty="0" err="1" smtClean="0"/>
              <a:t>cho</a:t>
            </a:r>
            <a:r>
              <a:rPr lang="en-US" sz="3200" dirty="0" smtClean="0"/>
              <a:t> </a:t>
            </a:r>
            <a:r>
              <a:rPr lang="en-US" sz="3200" dirty="0" err="1" smtClean="0"/>
              <a:t>một</a:t>
            </a:r>
            <a:r>
              <a:rPr lang="en-US" sz="3200" dirty="0" smtClean="0"/>
              <a:t> </a:t>
            </a:r>
            <a:r>
              <a:rPr lang="en-US" sz="3200" dirty="0" err="1" smtClean="0"/>
              <a:t>sản</a:t>
            </a:r>
            <a:r>
              <a:rPr lang="en-US" sz="3200" dirty="0" smtClean="0"/>
              <a:t> </a:t>
            </a:r>
            <a:r>
              <a:rPr lang="en-US" sz="3200" dirty="0" err="1" smtClean="0"/>
              <a:t>phẩm</a:t>
            </a:r>
            <a:endParaRPr lang="en-US" sz="3200" dirty="0"/>
          </a:p>
        </p:txBody>
      </p:sp>
    </p:spTree>
    <p:extLst>
      <p:ext uri="{BB962C8B-B14F-4D97-AF65-F5344CB8AC3E}">
        <p14:creationId xmlns:p14="http://schemas.microsoft.com/office/powerpoint/2010/main" val="1079322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Quy</a:t>
            </a:r>
            <a:r>
              <a:rPr lang="en-US" sz="2800" dirty="0" smtClean="0"/>
              <a:t> </a:t>
            </a:r>
            <a:r>
              <a:rPr lang="en-US" sz="2800" dirty="0" err="1"/>
              <a:t>trình</a:t>
            </a:r>
            <a:r>
              <a:rPr lang="en-US" sz="2800" dirty="0"/>
              <a:t> </a:t>
            </a:r>
            <a:r>
              <a:rPr lang="en-US" sz="2800" dirty="0" err="1"/>
              <a:t>thực</a:t>
            </a:r>
            <a:r>
              <a:rPr lang="en-US" sz="2800" dirty="0"/>
              <a:t> </a:t>
            </a:r>
            <a:r>
              <a:rPr lang="en-US" sz="2800" dirty="0" err="1"/>
              <a:t>hiện</a:t>
            </a:r>
            <a:r>
              <a:rPr lang="en-US" sz="2800" dirty="0"/>
              <a:t> </a:t>
            </a:r>
            <a:r>
              <a:rPr lang="en-US" sz="2800" dirty="0" err="1"/>
              <a:t>báo</a:t>
            </a:r>
            <a:r>
              <a:rPr lang="en-US" sz="2800" dirty="0"/>
              <a:t> </a:t>
            </a:r>
            <a:r>
              <a:rPr lang="en-US" sz="2800" dirty="0" err="1"/>
              <a:t>giá</a:t>
            </a:r>
            <a:r>
              <a:rPr lang="en-US" sz="2800" dirty="0"/>
              <a:t>:</a:t>
            </a:r>
          </a:p>
          <a:p>
            <a:pPr lvl="0"/>
            <a:r>
              <a:rPr lang="en-US" sz="2800" dirty="0" err="1"/>
              <a:t>Yêu</a:t>
            </a:r>
            <a:r>
              <a:rPr lang="en-US" sz="2800" dirty="0"/>
              <a:t> </a:t>
            </a:r>
            <a:r>
              <a:rPr lang="en-US" sz="2800" dirty="0" err="1"/>
              <a:t>cầu</a:t>
            </a:r>
            <a:r>
              <a:rPr lang="en-US" sz="2800" dirty="0"/>
              <a:t> </a:t>
            </a:r>
            <a:r>
              <a:rPr lang="en-US" sz="2800" dirty="0" err="1"/>
              <a:t>khách</a:t>
            </a:r>
            <a:r>
              <a:rPr lang="en-US" sz="2800" dirty="0"/>
              <a:t> </a:t>
            </a:r>
            <a:r>
              <a:rPr lang="en-US" sz="2800" dirty="0" err="1"/>
              <a:t>hàng</a:t>
            </a:r>
            <a:r>
              <a:rPr lang="en-US" sz="2800" dirty="0"/>
              <a:t> </a:t>
            </a:r>
            <a:r>
              <a:rPr lang="en-US" sz="2800" dirty="0" err="1"/>
              <a:t>đưa</a:t>
            </a:r>
            <a:r>
              <a:rPr lang="en-US" sz="2800" dirty="0"/>
              <a:t> </a:t>
            </a:r>
            <a:r>
              <a:rPr lang="en-US" sz="2800" dirty="0" err="1"/>
              <a:t>hạn</a:t>
            </a:r>
            <a:r>
              <a:rPr lang="en-US" sz="2800" dirty="0"/>
              <a:t> </a:t>
            </a:r>
            <a:r>
              <a:rPr lang="en-US" sz="2800" dirty="0" err="1"/>
              <a:t>mức</a:t>
            </a:r>
            <a:r>
              <a:rPr lang="en-US" sz="2800" dirty="0"/>
              <a:t> </a:t>
            </a:r>
            <a:r>
              <a:rPr lang="en-US" sz="2800" dirty="0" err="1"/>
              <a:t>giá</a:t>
            </a:r>
            <a:r>
              <a:rPr lang="en-US" sz="2800" dirty="0"/>
              <a:t> </a:t>
            </a:r>
            <a:r>
              <a:rPr lang="en-US" sz="2800" dirty="0" err="1"/>
              <a:t>cho</a:t>
            </a:r>
            <a:r>
              <a:rPr lang="en-US" sz="2800" dirty="0"/>
              <a:t> </a:t>
            </a:r>
            <a:r>
              <a:rPr lang="en-US" sz="2800" dirty="0" err="1"/>
              <a:t>sản</a:t>
            </a:r>
            <a:r>
              <a:rPr lang="en-US" sz="2800" dirty="0"/>
              <a:t> </a:t>
            </a:r>
            <a:r>
              <a:rPr lang="en-US" sz="2800" dirty="0" err="1"/>
              <a:t>phẩm</a:t>
            </a:r>
            <a:endParaRPr lang="en-US" sz="2800" dirty="0"/>
          </a:p>
          <a:p>
            <a:pPr lvl="0"/>
            <a:r>
              <a:rPr lang="en-US" sz="2800" dirty="0" err="1"/>
              <a:t>Làm</a:t>
            </a:r>
            <a:r>
              <a:rPr lang="en-US" sz="2800" dirty="0"/>
              <a:t> </a:t>
            </a:r>
            <a:r>
              <a:rPr lang="en-US" sz="2800" dirty="0" err="1"/>
              <a:t>việc</a:t>
            </a:r>
            <a:r>
              <a:rPr lang="en-US" sz="2800" dirty="0"/>
              <a:t> </a:t>
            </a:r>
            <a:r>
              <a:rPr lang="en-US" sz="2800" dirty="0" err="1"/>
              <a:t>với</a:t>
            </a:r>
            <a:r>
              <a:rPr lang="en-US" sz="2800" dirty="0"/>
              <a:t> </a:t>
            </a:r>
            <a:r>
              <a:rPr lang="en-US" sz="2800" dirty="0" err="1"/>
              <a:t>khách</a:t>
            </a:r>
            <a:r>
              <a:rPr lang="en-US" sz="2800" dirty="0"/>
              <a:t> </a:t>
            </a:r>
            <a:r>
              <a:rPr lang="en-US" sz="2800" dirty="0" err="1"/>
              <a:t>hàng</a:t>
            </a:r>
            <a:r>
              <a:rPr lang="en-US" sz="2800" dirty="0"/>
              <a:t> </a:t>
            </a:r>
            <a:r>
              <a:rPr lang="en-US" sz="2800" dirty="0" err="1"/>
              <a:t>về</a:t>
            </a:r>
            <a:r>
              <a:rPr lang="en-US" sz="2800" dirty="0"/>
              <a:t> </a:t>
            </a:r>
            <a:r>
              <a:rPr lang="en-US" sz="2800" dirty="0" err="1"/>
              <a:t>các</a:t>
            </a:r>
            <a:r>
              <a:rPr lang="en-US" sz="2800" dirty="0"/>
              <a:t> </a:t>
            </a:r>
            <a:r>
              <a:rPr lang="en-US" sz="2800" dirty="0" err="1"/>
              <a:t>yêu</a:t>
            </a:r>
            <a:r>
              <a:rPr lang="en-US" sz="2800" dirty="0"/>
              <a:t> </a:t>
            </a:r>
            <a:r>
              <a:rPr lang="en-US" sz="2800" dirty="0" err="1"/>
              <a:t>cầu</a:t>
            </a:r>
            <a:r>
              <a:rPr lang="en-US" sz="2800" dirty="0"/>
              <a:t> </a:t>
            </a:r>
            <a:r>
              <a:rPr lang="en-US" sz="2800" dirty="0" err="1"/>
              <a:t>kỹ</a:t>
            </a:r>
            <a:r>
              <a:rPr lang="en-US" sz="2800" dirty="0"/>
              <a:t> </a:t>
            </a:r>
            <a:r>
              <a:rPr lang="en-US" sz="2800" dirty="0" err="1"/>
              <a:t>thuật</a:t>
            </a:r>
            <a:r>
              <a:rPr lang="en-US" sz="2800" dirty="0"/>
              <a:t>, </a:t>
            </a:r>
            <a:r>
              <a:rPr lang="en-US" sz="2800" dirty="0" err="1"/>
              <a:t>tiêu</a:t>
            </a:r>
            <a:r>
              <a:rPr lang="en-US" sz="2800" dirty="0"/>
              <a:t> </a:t>
            </a:r>
            <a:r>
              <a:rPr lang="en-US" sz="2800" dirty="0" err="1"/>
              <a:t>chuẩn</a:t>
            </a:r>
            <a:r>
              <a:rPr lang="en-US" sz="2800" dirty="0"/>
              <a:t> </a:t>
            </a:r>
            <a:r>
              <a:rPr lang="en-US" sz="2800" dirty="0" err="1"/>
              <a:t>chất</a:t>
            </a:r>
            <a:r>
              <a:rPr lang="en-US" sz="2800" dirty="0"/>
              <a:t> </a:t>
            </a:r>
            <a:r>
              <a:rPr lang="en-US" sz="2800" dirty="0" err="1"/>
              <a:t>lượng</a:t>
            </a:r>
            <a:r>
              <a:rPr lang="en-US" sz="2800" dirty="0"/>
              <a:t> NPL, </a:t>
            </a:r>
            <a:r>
              <a:rPr lang="en-US" sz="2800" dirty="0" err="1"/>
              <a:t>tiêu</a:t>
            </a:r>
            <a:r>
              <a:rPr lang="en-US" sz="2800" dirty="0"/>
              <a:t> </a:t>
            </a:r>
            <a:r>
              <a:rPr lang="en-US" sz="2800" dirty="0" err="1"/>
              <a:t>chuẩn</a:t>
            </a:r>
            <a:r>
              <a:rPr lang="en-US" sz="2800" dirty="0"/>
              <a:t> test </a:t>
            </a:r>
            <a:r>
              <a:rPr lang="en-US" sz="2800" dirty="0" err="1"/>
              <a:t>sản</a:t>
            </a:r>
            <a:r>
              <a:rPr lang="en-US" sz="2800" dirty="0"/>
              <a:t> </a:t>
            </a:r>
            <a:r>
              <a:rPr lang="en-US" sz="2800" dirty="0" err="1"/>
              <a:t>phẩm</a:t>
            </a:r>
            <a:r>
              <a:rPr lang="en-US" sz="2800" dirty="0"/>
              <a:t>…</a:t>
            </a:r>
          </a:p>
          <a:p>
            <a:pPr lvl="0"/>
            <a:r>
              <a:rPr lang="en-US" sz="2800" dirty="0" err="1"/>
              <a:t>Yêu</a:t>
            </a:r>
            <a:r>
              <a:rPr lang="en-US" sz="2800" dirty="0"/>
              <a:t> </a:t>
            </a:r>
            <a:r>
              <a:rPr lang="en-US" sz="2800" dirty="0" err="1"/>
              <a:t>cầu</a:t>
            </a:r>
            <a:r>
              <a:rPr lang="en-US" sz="2800" dirty="0"/>
              <a:t> </a:t>
            </a:r>
            <a:r>
              <a:rPr lang="en-US" sz="2800" dirty="0" err="1"/>
              <a:t>bộ</a:t>
            </a:r>
            <a:r>
              <a:rPr lang="en-US" sz="2800" dirty="0"/>
              <a:t> </a:t>
            </a:r>
            <a:r>
              <a:rPr lang="en-US" sz="2800" dirty="0" err="1"/>
              <a:t>phận</a:t>
            </a:r>
            <a:r>
              <a:rPr lang="en-US" sz="2800" dirty="0"/>
              <a:t> </a:t>
            </a:r>
            <a:r>
              <a:rPr lang="en-US" sz="2800" dirty="0" err="1"/>
              <a:t>kỹ</a:t>
            </a:r>
            <a:r>
              <a:rPr lang="en-US" sz="2800" dirty="0"/>
              <a:t> </a:t>
            </a:r>
            <a:r>
              <a:rPr lang="en-US" sz="2800" dirty="0" err="1"/>
              <a:t>thuật</a:t>
            </a:r>
            <a:r>
              <a:rPr lang="en-US" sz="2800" dirty="0"/>
              <a:t> </a:t>
            </a:r>
            <a:r>
              <a:rPr lang="en-US" sz="2800" dirty="0" err="1"/>
              <a:t>báo</a:t>
            </a:r>
            <a:r>
              <a:rPr lang="en-US" sz="2800" dirty="0"/>
              <a:t> </a:t>
            </a:r>
            <a:r>
              <a:rPr lang="en-US" sz="2800" dirty="0" err="1"/>
              <a:t>định</a:t>
            </a:r>
            <a:r>
              <a:rPr lang="en-US" sz="2800" dirty="0"/>
              <a:t> </a:t>
            </a:r>
            <a:r>
              <a:rPr lang="en-US" sz="2800" dirty="0" err="1"/>
              <a:t>mức</a:t>
            </a:r>
            <a:r>
              <a:rPr lang="en-US" sz="2800" dirty="0"/>
              <a:t> </a:t>
            </a:r>
            <a:r>
              <a:rPr lang="en-US" sz="2800" dirty="0" err="1"/>
              <a:t>tạm</a:t>
            </a:r>
            <a:r>
              <a:rPr lang="en-US" sz="2800" dirty="0"/>
              <a:t> </a:t>
            </a:r>
            <a:r>
              <a:rPr lang="en-US" sz="2800" dirty="0" err="1"/>
              <a:t>tính</a:t>
            </a:r>
            <a:r>
              <a:rPr lang="en-US" sz="2800" dirty="0"/>
              <a:t> </a:t>
            </a:r>
            <a:r>
              <a:rPr lang="en-US" sz="2800" dirty="0" err="1"/>
              <a:t>cho</a:t>
            </a:r>
            <a:r>
              <a:rPr lang="en-US" sz="2800" dirty="0"/>
              <a:t> </a:t>
            </a:r>
            <a:r>
              <a:rPr lang="en-US" sz="2800" dirty="0" smtClean="0"/>
              <a:t>NPL</a:t>
            </a: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5.2 </a:t>
            </a:r>
            <a:r>
              <a:rPr lang="en-US" sz="3200" dirty="0" err="1" smtClean="0"/>
              <a:t>Quy</a:t>
            </a:r>
            <a:r>
              <a:rPr lang="en-US" sz="3200" dirty="0" smtClean="0"/>
              <a:t> </a:t>
            </a:r>
            <a:r>
              <a:rPr lang="en-US" sz="3200" dirty="0" err="1" smtClean="0"/>
              <a:t>trình</a:t>
            </a:r>
            <a:r>
              <a:rPr lang="en-US" sz="3200" dirty="0" smtClean="0"/>
              <a:t> </a:t>
            </a:r>
            <a:r>
              <a:rPr lang="en-US" sz="3200" dirty="0" err="1" smtClean="0"/>
              <a:t>tính</a:t>
            </a:r>
            <a:r>
              <a:rPr lang="en-US" sz="3200" dirty="0" smtClean="0"/>
              <a:t> </a:t>
            </a:r>
            <a:r>
              <a:rPr lang="en-US" sz="3200" dirty="0" err="1" smtClean="0"/>
              <a:t>đơn</a:t>
            </a:r>
            <a:r>
              <a:rPr lang="en-US" sz="3200" dirty="0" smtClean="0"/>
              <a:t> </a:t>
            </a:r>
            <a:r>
              <a:rPr lang="en-US" sz="3200" dirty="0" err="1" smtClean="0"/>
              <a:t>giá</a:t>
            </a:r>
            <a:r>
              <a:rPr lang="en-US" sz="3200" dirty="0" smtClean="0"/>
              <a:t> </a:t>
            </a:r>
            <a:r>
              <a:rPr lang="en-US" sz="3200" dirty="0" err="1" smtClean="0"/>
              <a:t>cho</a:t>
            </a:r>
            <a:r>
              <a:rPr lang="en-US" sz="3200" dirty="0" smtClean="0"/>
              <a:t> </a:t>
            </a:r>
            <a:r>
              <a:rPr lang="en-US" sz="3200" dirty="0" err="1" smtClean="0"/>
              <a:t>một</a:t>
            </a:r>
            <a:r>
              <a:rPr lang="en-US" sz="3200" dirty="0" smtClean="0"/>
              <a:t> </a:t>
            </a:r>
            <a:r>
              <a:rPr lang="en-US" sz="3200" dirty="0" err="1" smtClean="0"/>
              <a:t>sản</a:t>
            </a:r>
            <a:r>
              <a:rPr lang="en-US" sz="3200" dirty="0" smtClean="0"/>
              <a:t> </a:t>
            </a:r>
            <a:r>
              <a:rPr lang="en-US" sz="3200" dirty="0" err="1" smtClean="0"/>
              <a:t>phẩm</a:t>
            </a:r>
            <a:endParaRPr lang="en-US" sz="3200" dirty="0"/>
          </a:p>
        </p:txBody>
      </p:sp>
    </p:spTree>
    <p:extLst>
      <p:ext uri="{BB962C8B-B14F-4D97-AF65-F5344CB8AC3E}">
        <p14:creationId xmlns:p14="http://schemas.microsoft.com/office/powerpoint/2010/main" val="124518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10</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Quy</a:t>
            </a:r>
            <a:r>
              <a:rPr lang="en-US" sz="2800" dirty="0" smtClean="0"/>
              <a:t> </a:t>
            </a:r>
            <a:r>
              <a:rPr lang="en-US" sz="2800" dirty="0" err="1"/>
              <a:t>trình</a:t>
            </a:r>
            <a:r>
              <a:rPr lang="en-US" sz="2800" dirty="0"/>
              <a:t> </a:t>
            </a:r>
            <a:r>
              <a:rPr lang="en-US" sz="2800" dirty="0" err="1"/>
              <a:t>thực</a:t>
            </a:r>
            <a:r>
              <a:rPr lang="en-US" sz="2800" dirty="0"/>
              <a:t> </a:t>
            </a:r>
            <a:r>
              <a:rPr lang="en-US" sz="2800" dirty="0" err="1"/>
              <a:t>hiện</a:t>
            </a:r>
            <a:r>
              <a:rPr lang="en-US" sz="2800" dirty="0"/>
              <a:t> </a:t>
            </a:r>
            <a:r>
              <a:rPr lang="en-US" sz="2800" dirty="0" err="1"/>
              <a:t>báo</a:t>
            </a:r>
            <a:r>
              <a:rPr lang="en-US" sz="2800" dirty="0"/>
              <a:t> </a:t>
            </a:r>
            <a:r>
              <a:rPr lang="en-US" sz="2800" dirty="0" err="1"/>
              <a:t>giá</a:t>
            </a:r>
            <a:r>
              <a:rPr lang="en-US" sz="2800" dirty="0"/>
              <a:t>:</a:t>
            </a:r>
          </a:p>
          <a:p>
            <a:pPr lvl="0"/>
            <a:r>
              <a:rPr lang="en-US" sz="2800" dirty="0" err="1" smtClean="0"/>
              <a:t>Lập</a:t>
            </a:r>
            <a:r>
              <a:rPr lang="en-US" sz="2800" dirty="0" smtClean="0"/>
              <a:t> </a:t>
            </a:r>
            <a:r>
              <a:rPr lang="en-US" sz="2800" dirty="0" err="1"/>
              <a:t>bảng</a:t>
            </a:r>
            <a:r>
              <a:rPr lang="en-US" sz="2800" dirty="0"/>
              <a:t> </a:t>
            </a:r>
            <a:r>
              <a:rPr lang="en-US" sz="2800" dirty="0" smtClean="0"/>
              <a:t>BOM (Bill </a:t>
            </a:r>
            <a:r>
              <a:rPr lang="en-US" sz="2800" smtClean="0"/>
              <a:t>of Material)</a:t>
            </a:r>
            <a:endParaRPr lang="en-US" sz="2800" dirty="0"/>
          </a:p>
          <a:p>
            <a:pPr lvl="0"/>
            <a:r>
              <a:rPr lang="en-US" sz="2800" dirty="0" err="1"/>
              <a:t>Khảo</a:t>
            </a:r>
            <a:r>
              <a:rPr lang="en-US" sz="2800" dirty="0"/>
              <a:t> </a:t>
            </a:r>
            <a:r>
              <a:rPr lang="en-US" sz="2800" dirty="0" err="1"/>
              <a:t>sát</a:t>
            </a:r>
            <a:r>
              <a:rPr lang="en-US" sz="2800" dirty="0"/>
              <a:t> </a:t>
            </a:r>
            <a:r>
              <a:rPr lang="en-US" sz="2800" dirty="0" err="1"/>
              <a:t>lấy</a:t>
            </a:r>
            <a:r>
              <a:rPr lang="en-US" sz="2800" dirty="0"/>
              <a:t> </a:t>
            </a:r>
            <a:r>
              <a:rPr lang="en-US" sz="2800" dirty="0" err="1"/>
              <a:t>báo</a:t>
            </a:r>
            <a:r>
              <a:rPr lang="en-US" sz="2800" dirty="0"/>
              <a:t> </a:t>
            </a:r>
            <a:r>
              <a:rPr lang="en-US" sz="2800" dirty="0" err="1"/>
              <a:t>giá</a:t>
            </a:r>
            <a:r>
              <a:rPr lang="en-US" sz="2800" dirty="0"/>
              <a:t> </a:t>
            </a:r>
            <a:r>
              <a:rPr lang="en-US" sz="2800" dirty="0" err="1"/>
              <a:t>từng</a:t>
            </a:r>
            <a:r>
              <a:rPr lang="en-US" sz="2800" dirty="0"/>
              <a:t> </a:t>
            </a:r>
            <a:r>
              <a:rPr lang="en-US" sz="2800" dirty="0" err="1"/>
              <a:t>loại</a:t>
            </a:r>
            <a:r>
              <a:rPr lang="en-US" sz="2800" dirty="0"/>
              <a:t> NPL, </a:t>
            </a:r>
            <a:r>
              <a:rPr lang="en-US" sz="2800" dirty="0" err="1"/>
              <a:t>xem</a:t>
            </a:r>
            <a:r>
              <a:rPr lang="en-US" sz="2800" dirty="0"/>
              <a:t> </a:t>
            </a:r>
            <a:r>
              <a:rPr lang="en-US" sz="2800" dirty="0" err="1"/>
              <a:t>xét</a:t>
            </a:r>
            <a:r>
              <a:rPr lang="en-US" sz="2800" dirty="0"/>
              <a:t> </a:t>
            </a:r>
            <a:r>
              <a:rPr lang="en-US" sz="2800" dirty="0" err="1"/>
              <a:t>điều</a:t>
            </a:r>
            <a:r>
              <a:rPr lang="en-US" sz="2800" dirty="0"/>
              <a:t> </a:t>
            </a:r>
            <a:r>
              <a:rPr lang="en-US" sz="2800" dirty="0" err="1"/>
              <a:t>kiện</a:t>
            </a:r>
            <a:r>
              <a:rPr lang="en-US" sz="2800" dirty="0"/>
              <a:t> </a:t>
            </a:r>
            <a:r>
              <a:rPr lang="en-US" sz="2800" dirty="0" err="1"/>
              <a:t>giao</a:t>
            </a:r>
            <a:r>
              <a:rPr lang="en-US" sz="2800" dirty="0"/>
              <a:t> </a:t>
            </a:r>
            <a:r>
              <a:rPr lang="en-US" sz="2800" dirty="0" err="1"/>
              <a:t>hàng</a:t>
            </a:r>
            <a:r>
              <a:rPr lang="en-US" sz="2800" dirty="0"/>
              <a:t>, </a:t>
            </a:r>
            <a:r>
              <a:rPr lang="en-US" sz="2800" dirty="0" err="1"/>
              <a:t>thanh</a:t>
            </a:r>
            <a:r>
              <a:rPr lang="en-US" sz="2800" dirty="0"/>
              <a:t> </a:t>
            </a:r>
            <a:r>
              <a:rPr lang="en-US" sz="2800" dirty="0" err="1"/>
              <a:t>toán</a:t>
            </a:r>
            <a:r>
              <a:rPr lang="en-US" sz="2800" dirty="0"/>
              <a:t> …</a:t>
            </a:r>
            <a:r>
              <a:rPr lang="en-US" sz="2800" dirty="0" err="1"/>
              <a:t>lập</a:t>
            </a:r>
            <a:r>
              <a:rPr lang="en-US" sz="2800" dirty="0"/>
              <a:t> </a:t>
            </a:r>
            <a:r>
              <a:rPr lang="en-US" sz="2800" dirty="0" err="1"/>
              <a:t>bảng</a:t>
            </a:r>
            <a:r>
              <a:rPr lang="en-US" sz="2800" dirty="0"/>
              <a:t> </a:t>
            </a:r>
            <a:r>
              <a:rPr lang="en-US" sz="2800" dirty="0" err="1"/>
              <a:t>tính</a:t>
            </a:r>
            <a:r>
              <a:rPr lang="en-US" sz="2800" dirty="0"/>
              <a:t> </a:t>
            </a:r>
            <a:r>
              <a:rPr lang="en-US" sz="2800" dirty="0" err="1"/>
              <a:t>giá</a:t>
            </a:r>
            <a:r>
              <a:rPr lang="en-US" sz="2800" dirty="0"/>
              <a:t> </a:t>
            </a:r>
            <a:r>
              <a:rPr lang="en-US" sz="2800" dirty="0" err="1"/>
              <a:t>thành</a:t>
            </a:r>
            <a:r>
              <a:rPr lang="en-US" sz="2800" dirty="0"/>
              <a:t> FOB</a:t>
            </a:r>
          </a:p>
          <a:p>
            <a:pPr lvl="0"/>
            <a:r>
              <a:rPr lang="en-US" sz="2800" dirty="0" err="1"/>
              <a:t>Gửi</a:t>
            </a:r>
            <a:r>
              <a:rPr lang="en-US" sz="2800" dirty="0"/>
              <a:t> </a:t>
            </a:r>
            <a:r>
              <a:rPr lang="en-US" sz="2800" dirty="0" err="1"/>
              <a:t>báo</a:t>
            </a:r>
            <a:r>
              <a:rPr lang="en-US" sz="2800" dirty="0"/>
              <a:t> </a:t>
            </a:r>
            <a:r>
              <a:rPr lang="en-US" sz="2800" dirty="0" err="1"/>
              <a:t>giá</a:t>
            </a:r>
            <a:r>
              <a:rPr lang="en-US" sz="2800" dirty="0"/>
              <a:t> </a:t>
            </a:r>
            <a:r>
              <a:rPr lang="en-US" sz="2800" dirty="0" err="1"/>
              <a:t>và</a:t>
            </a:r>
            <a:r>
              <a:rPr lang="en-US" sz="2800" dirty="0"/>
              <a:t> </a:t>
            </a:r>
            <a:r>
              <a:rPr lang="en-US" sz="2800" dirty="0" err="1"/>
              <a:t>theo</a:t>
            </a:r>
            <a:r>
              <a:rPr lang="en-US" sz="2800" dirty="0"/>
              <a:t> </a:t>
            </a:r>
            <a:r>
              <a:rPr lang="en-US" sz="2800" dirty="0" err="1"/>
              <a:t>dõi</a:t>
            </a:r>
            <a:r>
              <a:rPr lang="en-US" sz="2800" dirty="0"/>
              <a:t> </a:t>
            </a:r>
            <a:r>
              <a:rPr lang="en-US" sz="2800" dirty="0" err="1"/>
              <a:t>phản</a:t>
            </a:r>
            <a:r>
              <a:rPr lang="en-US" sz="2800" dirty="0"/>
              <a:t> </a:t>
            </a:r>
            <a:r>
              <a:rPr lang="en-US" sz="2800" dirty="0" err="1"/>
              <a:t>hồi</a:t>
            </a:r>
            <a:r>
              <a:rPr lang="en-US" sz="2800" dirty="0"/>
              <a:t> </a:t>
            </a:r>
            <a:r>
              <a:rPr lang="en-US" sz="2800" dirty="0" err="1"/>
              <a:t>của</a:t>
            </a:r>
            <a:r>
              <a:rPr lang="en-US" sz="2800" dirty="0"/>
              <a:t> KH</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5.2 </a:t>
            </a:r>
            <a:r>
              <a:rPr lang="en-US" sz="3200" dirty="0" err="1" smtClean="0"/>
              <a:t>Quy</a:t>
            </a:r>
            <a:r>
              <a:rPr lang="en-US" sz="3200" dirty="0" smtClean="0"/>
              <a:t> </a:t>
            </a:r>
            <a:r>
              <a:rPr lang="en-US" sz="3200" dirty="0" err="1" smtClean="0"/>
              <a:t>trình</a:t>
            </a:r>
            <a:r>
              <a:rPr lang="en-US" sz="3200" dirty="0" smtClean="0"/>
              <a:t> </a:t>
            </a:r>
            <a:r>
              <a:rPr lang="en-US" sz="3200" dirty="0" err="1" smtClean="0"/>
              <a:t>tính</a:t>
            </a:r>
            <a:r>
              <a:rPr lang="en-US" sz="3200" dirty="0" smtClean="0"/>
              <a:t> </a:t>
            </a:r>
            <a:r>
              <a:rPr lang="en-US" sz="3200" dirty="0" err="1" smtClean="0"/>
              <a:t>đơn</a:t>
            </a:r>
            <a:r>
              <a:rPr lang="en-US" sz="3200" dirty="0" smtClean="0"/>
              <a:t> </a:t>
            </a:r>
            <a:r>
              <a:rPr lang="en-US" sz="3200" dirty="0" err="1" smtClean="0"/>
              <a:t>giá</a:t>
            </a:r>
            <a:r>
              <a:rPr lang="en-US" sz="3200" dirty="0" smtClean="0"/>
              <a:t> </a:t>
            </a:r>
            <a:r>
              <a:rPr lang="en-US" sz="3200" dirty="0" err="1" smtClean="0"/>
              <a:t>cho</a:t>
            </a:r>
            <a:r>
              <a:rPr lang="en-US" sz="3200" dirty="0" smtClean="0"/>
              <a:t> </a:t>
            </a:r>
            <a:r>
              <a:rPr lang="en-US" sz="3200" dirty="0" err="1" smtClean="0"/>
              <a:t>một</a:t>
            </a:r>
            <a:r>
              <a:rPr lang="en-US" sz="3200" dirty="0" smtClean="0"/>
              <a:t> </a:t>
            </a:r>
            <a:r>
              <a:rPr lang="en-US" sz="3200" dirty="0" err="1" smtClean="0"/>
              <a:t>sản</a:t>
            </a:r>
            <a:r>
              <a:rPr lang="en-US" sz="3200" dirty="0" smtClean="0"/>
              <a:t> </a:t>
            </a:r>
            <a:r>
              <a:rPr lang="en-US" sz="3200" dirty="0" err="1" smtClean="0"/>
              <a:t>phẩm</a:t>
            </a:r>
            <a:endParaRPr lang="en-US" sz="3200" dirty="0"/>
          </a:p>
        </p:txBody>
      </p:sp>
    </p:spTree>
    <p:extLst>
      <p:ext uri="{BB962C8B-B14F-4D97-AF65-F5344CB8AC3E}">
        <p14:creationId xmlns:p14="http://schemas.microsoft.com/office/powerpoint/2010/main" val="3660841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11</a:t>
            </a:fld>
            <a:endParaRPr lang="en-US" smtClean="0"/>
          </a:p>
        </p:txBody>
      </p:sp>
      <p:sp>
        <p:nvSpPr>
          <p:cNvPr id="4" name="Content Placeholder 2"/>
          <p:cNvSpPr>
            <a:spLocks noGrp="1"/>
          </p:cNvSpPr>
          <p:nvPr>
            <p:ph idx="1"/>
          </p:nvPr>
        </p:nvSpPr>
        <p:spPr>
          <a:xfrm>
            <a:off x="457200" y="2057400"/>
            <a:ext cx="8229600" cy="4724400"/>
          </a:xfrm>
        </p:spPr>
        <p:txBody>
          <a:bodyPr/>
          <a:lstStyle/>
          <a:p>
            <a:pPr marL="0" lvl="0" indent="0">
              <a:buNone/>
            </a:pPr>
            <a:r>
              <a:rPr lang="en-US" sz="2800" dirty="0" err="1"/>
              <a:t>Yếu</a:t>
            </a:r>
            <a:r>
              <a:rPr lang="en-US" sz="2800" dirty="0"/>
              <a:t> </a:t>
            </a:r>
            <a:r>
              <a:rPr lang="en-US" sz="2800" dirty="0" err="1"/>
              <a:t>tố</a:t>
            </a:r>
            <a:r>
              <a:rPr lang="en-US" sz="2800" dirty="0"/>
              <a:t> </a:t>
            </a:r>
            <a:r>
              <a:rPr lang="en-US" sz="2800" dirty="0" err="1"/>
              <a:t>ảnh</a:t>
            </a:r>
            <a:r>
              <a:rPr lang="en-US" sz="2800" dirty="0"/>
              <a:t> </a:t>
            </a:r>
            <a:r>
              <a:rPr lang="en-US" sz="2800" dirty="0" err="1"/>
              <a:t>hưởng</a:t>
            </a:r>
            <a:r>
              <a:rPr lang="en-US" sz="2800" dirty="0"/>
              <a:t> </a:t>
            </a:r>
            <a:r>
              <a:rPr lang="en-US" sz="2800" dirty="0" err="1"/>
              <a:t>đến</a:t>
            </a:r>
            <a:r>
              <a:rPr lang="en-US" sz="2800" dirty="0"/>
              <a:t> chi </a:t>
            </a:r>
            <a:r>
              <a:rPr lang="en-US" sz="2800" dirty="0" err="1"/>
              <a:t>phí</a:t>
            </a:r>
            <a:r>
              <a:rPr lang="en-US" sz="2800" dirty="0"/>
              <a:t> </a:t>
            </a:r>
            <a:r>
              <a:rPr lang="en-US" sz="2800" dirty="0" err="1"/>
              <a:t>vải</a:t>
            </a:r>
            <a:endParaRPr lang="en-US" sz="2800" dirty="0"/>
          </a:p>
          <a:p>
            <a:pPr lvl="0"/>
            <a:r>
              <a:rPr lang="en-US" sz="2800" dirty="0" err="1"/>
              <a:t>Tính</a:t>
            </a:r>
            <a:r>
              <a:rPr lang="en-US" sz="2800" dirty="0"/>
              <a:t> </a:t>
            </a:r>
            <a:r>
              <a:rPr lang="en-US" sz="2800" dirty="0" err="1"/>
              <a:t>chất</a:t>
            </a:r>
            <a:r>
              <a:rPr lang="en-US" sz="2800" dirty="0"/>
              <a:t> </a:t>
            </a:r>
            <a:r>
              <a:rPr lang="en-US" sz="2800" dirty="0" err="1"/>
              <a:t>đơn</a:t>
            </a:r>
            <a:r>
              <a:rPr lang="en-US" sz="2800" dirty="0"/>
              <a:t> </a:t>
            </a:r>
            <a:r>
              <a:rPr lang="en-US" sz="2800" dirty="0" err="1"/>
              <a:t>đặt</a:t>
            </a:r>
            <a:r>
              <a:rPr lang="en-US" sz="2800" dirty="0"/>
              <a:t> </a:t>
            </a:r>
            <a:r>
              <a:rPr lang="en-US" sz="2800" dirty="0" err="1"/>
              <a:t>hàng</a:t>
            </a:r>
            <a:r>
              <a:rPr lang="en-US" sz="2800" dirty="0"/>
              <a:t>: </a:t>
            </a:r>
            <a:r>
              <a:rPr lang="en-US" sz="2800" dirty="0" err="1"/>
              <a:t>theo</a:t>
            </a:r>
            <a:r>
              <a:rPr lang="en-US" sz="2800" dirty="0"/>
              <a:t> </a:t>
            </a:r>
            <a:r>
              <a:rPr lang="en-US" sz="2800" dirty="0" err="1"/>
              <a:t>mùa</a:t>
            </a:r>
            <a:r>
              <a:rPr lang="en-US" sz="2800" dirty="0"/>
              <a:t> hay </a:t>
            </a:r>
            <a:r>
              <a:rPr lang="en-US" sz="2800" dirty="0" err="1"/>
              <a:t>lặp</a:t>
            </a:r>
            <a:r>
              <a:rPr lang="en-US" sz="2800" dirty="0"/>
              <a:t> </a:t>
            </a:r>
            <a:r>
              <a:rPr lang="en-US" sz="2800" dirty="0" err="1"/>
              <a:t>lại</a:t>
            </a:r>
            <a:endParaRPr lang="en-US" sz="2800" dirty="0"/>
          </a:p>
          <a:p>
            <a:pPr lvl="0"/>
            <a:r>
              <a:rPr lang="en-US" sz="2800" dirty="0" err="1"/>
              <a:t>Tiêu</a:t>
            </a:r>
            <a:r>
              <a:rPr lang="en-US" sz="2800" dirty="0"/>
              <a:t> </a:t>
            </a:r>
            <a:r>
              <a:rPr lang="en-US" sz="2800" dirty="0" err="1"/>
              <a:t>chuẩn</a:t>
            </a:r>
            <a:r>
              <a:rPr lang="en-US" sz="2800" dirty="0"/>
              <a:t> </a:t>
            </a:r>
            <a:r>
              <a:rPr lang="en-US" sz="2800" dirty="0" err="1"/>
              <a:t>vải</a:t>
            </a:r>
            <a:r>
              <a:rPr lang="en-US" sz="2800" dirty="0"/>
              <a:t> </a:t>
            </a:r>
            <a:r>
              <a:rPr lang="en-US" sz="2800" dirty="0" err="1"/>
              <a:t>của</a:t>
            </a:r>
            <a:r>
              <a:rPr lang="en-US" sz="2800" dirty="0"/>
              <a:t> </a:t>
            </a:r>
            <a:r>
              <a:rPr lang="en-US" sz="2800" dirty="0" err="1"/>
              <a:t>đơn</a:t>
            </a:r>
            <a:r>
              <a:rPr lang="en-US" sz="2800" dirty="0"/>
              <a:t> </a:t>
            </a:r>
            <a:r>
              <a:rPr lang="en-US" sz="2800" dirty="0" err="1"/>
              <a:t>hàng</a:t>
            </a:r>
            <a:endParaRPr lang="en-US" sz="2800" dirty="0"/>
          </a:p>
          <a:p>
            <a:pPr lvl="0"/>
            <a:r>
              <a:rPr lang="en-US" sz="2800" dirty="0" err="1"/>
              <a:t>Thời</a:t>
            </a:r>
            <a:r>
              <a:rPr lang="en-US" sz="2800" dirty="0"/>
              <a:t> </a:t>
            </a:r>
            <a:r>
              <a:rPr lang="en-US" sz="2800" dirty="0" err="1"/>
              <a:t>điểm</a:t>
            </a:r>
            <a:r>
              <a:rPr lang="en-US" sz="2800" dirty="0"/>
              <a:t> </a:t>
            </a:r>
            <a:r>
              <a:rPr lang="en-US" sz="2800" dirty="0" err="1"/>
              <a:t>đặt</a:t>
            </a:r>
            <a:r>
              <a:rPr lang="en-US" sz="2800" dirty="0"/>
              <a:t> </a:t>
            </a:r>
            <a:r>
              <a:rPr lang="en-US" sz="2800" dirty="0" err="1"/>
              <a:t>hàng</a:t>
            </a:r>
            <a:endParaRPr lang="en-US" sz="2800" dirty="0"/>
          </a:p>
          <a:p>
            <a:pPr lvl="0"/>
            <a:r>
              <a:rPr lang="en-US" sz="2800" dirty="0"/>
              <a:t>NCC </a:t>
            </a:r>
            <a:r>
              <a:rPr lang="en-US" sz="2800" dirty="0" err="1"/>
              <a:t>có</a:t>
            </a:r>
            <a:r>
              <a:rPr lang="en-US" sz="2800" dirty="0"/>
              <a:t> </a:t>
            </a:r>
            <a:r>
              <a:rPr lang="en-US" sz="2800" dirty="0" err="1"/>
              <a:t>sẵn</a:t>
            </a:r>
            <a:r>
              <a:rPr lang="en-US" sz="2800" dirty="0"/>
              <a:t> </a:t>
            </a:r>
            <a:r>
              <a:rPr lang="en-US" sz="2800" dirty="0" err="1"/>
              <a:t>vải</a:t>
            </a:r>
            <a:r>
              <a:rPr lang="en-US" sz="2800" dirty="0"/>
              <a:t> </a:t>
            </a:r>
            <a:r>
              <a:rPr lang="en-US" sz="2800" dirty="0" err="1"/>
              <a:t>tồn</a:t>
            </a:r>
            <a:r>
              <a:rPr lang="en-US" sz="2800" dirty="0"/>
              <a:t> </a:t>
            </a:r>
            <a:r>
              <a:rPr lang="en-US" sz="2800" dirty="0" err="1"/>
              <a:t>kho</a:t>
            </a:r>
            <a:r>
              <a:rPr lang="en-US" sz="2800" dirty="0"/>
              <a:t> </a:t>
            </a:r>
            <a:r>
              <a:rPr lang="en-US" sz="2800" dirty="0" err="1"/>
              <a:t>tương</a:t>
            </a:r>
            <a:r>
              <a:rPr lang="en-US" sz="2800" dirty="0"/>
              <a:t> </a:t>
            </a:r>
            <a:r>
              <a:rPr lang="en-US" sz="2800" dirty="0" err="1"/>
              <a:t>ứng</a:t>
            </a:r>
            <a:r>
              <a:rPr lang="en-US" sz="2800" dirty="0"/>
              <a:t> hay </a:t>
            </a:r>
            <a:r>
              <a:rPr lang="en-US" sz="2800" dirty="0" err="1"/>
              <a:t>không</a:t>
            </a:r>
            <a:endParaRPr lang="en-US" sz="2800" dirty="0"/>
          </a:p>
          <a:p>
            <a:pPr lvl="0"/>
            <a:r>
              <a:rPr lang="en-US" sz="2800" dirty="0" err="1"/>
              <a:t>Định</a:t>
            </a:r>
            <a:r>
              <a:rPr lang="en-US" sz="2800" dirty="0"/>
              <a:t> </a:t>
            </a:r>
            <a:r>
              <a:rPr lang="en-US" sz="2800" dirty="0" err="1"/>
              <a:t>mức</a:t>
            </a:r>
            <a:r>
              <a:rPr lang="en-US" sz="2800" dirty="0"/>
              <a:t> </a:t>
            </a:r>
            <a:r>
              <a:rPr lang="en-US" sz="2800" dirty="0" err="1"/>
              <a:t>vải</a:t>
            </a:r>
            <a:r>
              <a:rPr lang="en-US" sz="2800" dirty="0"/>
              <a:t> </a:t>
            </a:r>
            <a:r>
              <a:rPr lang="en-US" sz="2800" dirty="0" err="1"/>
              <a:t>trung</a:t>
            </a:r>
            <a:r>
              <a:rPr lang="en-US" sz="2800" dirty="0"/>
              <a:t> </a:t>
            </a:r>
            <a:r>
              <a:rPr lang="en-US" sz="2800" dirty="0" err="1"/>
              <a:t>bình</a:t>
            </a:r>
            <a:endParaRPr lang="en-US" sz="2800" dirty="0"/>
          </a:p>
          <a:p>
            <a:pPr lvl="0"/>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đặt</a:t>
            </a:r>
            <a:r>
              <a:rPr lang="en-US" sz="2800" dirty="0"/>
              <a:t> </a:t>
            </a:r>
            <a:r>
              <a:rPr lang="en-US" sz="2800" dirty="0" err="1"/>
              <a:t>hàng</a:t>
            </a:r>
            <a:endParaRPr lang="en-US" sz="2800" dirty="0"/>
          </a:p>
          <a:p>
            <a:pPr lvl="0"/>
            <a:r>
              <a:rPr lang="en-US" sz="2800" dirty="0" err="1"/>
              <a:t>Quan</a:t>
            </a:r>
            <a:r>
              <a:rPr lang="en-US" sz="2800" dirty="0"/>
              <a:t> </a:t>
            </a:r>
            <a:r>
              <a:rPr lang="en-US" sz="2800" dirty="0" err="1"/>
              <a:t>hệ</a:t>
            </a:r>
            <a:r>
              <a:rPr lang="en-US" sz="2800" dirty="0"/>
              <a:t> </a:t>
            </a:r>
            <a:r>
              <a:rPr lang="en-US" sz="2800" dirty="0" err="1"/>
              <a:t>giữa</a:t>
            </a:r>
            <a:r>
              <a:rPr lang="en-US" sz="2800" dirty="0"/>
              <a:t> KH </a:t>
            </a:r>
            <a:r>
              <a:rPr lang="en-US" sz="2800" dirty="0" err="1"/>
              <a:t>với</a:t>
            </a:r>
            <a:r>
              <a:rPr lang="en-US" sz="2800" dirty="0"/>
              <a:t> NCC</a:t>
            </a:r>
          </a:p>
          <a:p>
            <a:pPr lvl="0"/>
            <a:r>
              <a:rPr lang="en-US" sz="2800" dirty="0" err="1"/>
              <a:t>Sự</a:t>
            </a:r>
            <a:r>
              <a:rPr lang="en-US" sz="2800" dirty="0"/>
              <a:t> </a:t>
            </a:r>
            <a:r>
              <a:rPr lang="en-US" sz="2800" dirty="0" err="1"/>
              <a:t>biến</a:t>
            </a:r>
            <a:r>
              <a:rPr lang="en-US" sz="2800" dirty="0"/>
              <a:t> </a:t>
            </a:r>
            <a:r>
              <a:rPr lang="en-US" sz="2800" dirty="0" err="1"/>
              <a:t>động</a:t>
            </a:r>
            <a:r>
              <a:rPr lang="en-US" sz="2800" dirty="0"/>
              <a:t> </a:t>
            </a:r>
            <a:r>
              <a:rPr lang="en-US" sz="2800" dirty="0" err="1"/>
              <a:t>của</a:t>
            </a:r>
            <a:r>
              <a:rPr lang="en-US" sz="2800" dirty="0"/>
              <a:t> </a:t>
            </a:r>
            <a:r>
              <a:rPr lang="en-US" sz="2800" dirty="0" err="1"/>
              <a:t>thị</a:t>
            </a:r>
            <a:r>
              <a:rPr lang="en-US" sz="2800" dirty="0"/>
              <a:t> </a:t>
            </a:r>
            <a:r>
              <a:rPr lang="en-US" sz="2800" dirty="0" err="1"/>
              <a:t>trường</a:t>
            </a:r>
            <a:r>
              <a:rPr lang="en-US" sz="2800" dirty="0"/>
              <a:t> </a:t>
            </a:r>
            <a:r>
              <a:rPr lang="en-US" sz="2800" dirty="0" err="1"/>
              <a:t>xơ</a:t>
            </a:r>
            <a:r>
              <a:rPr lang="en-US" sz="2800" dirty="0"/>
              <a:t>, </a:t>
            </a:r>
            <a:r>
              <a:rPr lang="en-US" sz="2800" dirty="0" err="1"/>
              <a:t>sợi</a:t>
            </a:r>
            <a:endParaRPr lang="en-US" sz="2800" dirty="0"/>
          </a:p>
          <a:p>
            <a:pPr marL="0" indent="0">
              <a:buNone/>
            </a:pPr>
            <a:endParaRPr lang="en-US" sz="2800" dirty="0" smtClean="0"/>
          </a:p>
        </p:txBody>
      </p:sp>
      <p:sp>
        <p:nvSpPr>
          <p:cNvPr id="5" name="Rounded Rectangle 4"/>
          <p:cNvSpPr/>
          <p:nvPr/>
        </p:nvSpPr>
        <p:spPr>
          <a:xfrm>
            <a:off x="381000" y="11430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140172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linds(horizontal)">
                                      <p:cBhvr>
                                        <p:cTn id="4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12</a:t>
            </a:fld>
            <a:endParaRPr lang="en-US" smtClean="0"/>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err="1"/>
              <a:t>Cách</a:t>
            </a:r>
            <a:r>
              <a:rPr lang="en-US" sz="2800" dirty="0"/>
              <a:t> </a:t>
            </a:r>
            <a:r>
              <a:rPr lang="en-US" sz="2800" dirty="0" err="1"/>
              <a:t>tính</a:t>
            </a:r>
            <a:r>
              <a:rPr lang="en-US" sz="2800" dirty="0"/>
              <a:t> chi </a:t>
            </a:r>
            <a:r>
              <a:rPr lang="en-US" sz="2800" dirty="0" err="1"/>
              <a:t>phí</a:t>
            </a:r>
            <a:r>
              <a:rPr lang="en-US" sz="2800" dirty="0"/>
              <a:t> </a:t>
            </a:r>
            <a:r>
              <a:rPr lang="en-US" sz="2800" dirty="0" err="1"/>
              <a:t>vải</a:t>
            </a:r>
            <a:endParaRPr lang="en-US" sz="2800" dirty="0"/>
          </a:p>
          <a:p>
            <a:r>
              <a:rPr lang="en-US" sz="2800" dirty="0"/>
              <a:t>Chi </a:t>
            </a:r>
            <a:r>
              <a:rPr lang="en-US" sz="2800" dirty="0" err="1"/>
              <a:t>phí</a:t>
            </a:r>
            <a:r>
              <a:rPr lang="en-US" sz="2800" dirty="0"/>
              <a:t> </a:t>
            </a:r>
            <a:r>
              <a:rPr lang="en-US" sz="2800" dirty="0" err="1"/>
              <a:t>vải</a:t>
            </a:r>
            <a:r>
              <a:rPr lang="en-US" sz="2800" dirty="0"/>
              <a:t> /</a:t>
            </a:r>
            <a:r>
              <a:rPr lang="en-US" sz="2800" dirty="0" err="1"/>
              <a:t>sp</a:t>
            </a:r>
            <a:r>
              <a:rPr lang="en-US" sz="2800" dirty="0"/>
              <a:t> = (</a:t>
            </a:r>
            <a:r>
              <a:rPr lang="en-US" sz="2800" dirty="0" err="1"/>
              <a:t>Giá</a:t>
            </a:r>
            <a:r>
              <a:rPr lang="en-US" sz="2800" dirty="0"/>
              <a:t> </a:t>
            </a:r>
            <a:r>
              <a:rPr lang="en-US" sz="2800" dirty="0" err="1"/>
              <a:t>vải</a:t>
            </a:r>
            <a:r>
              <a:rPr lang="en-US" sz="2800" dirty="0"/>
              <a:t>  x ĐM </a:t>
            </a:r>
            <a:r>
              <a:rPr lang="en-US" sz="2800" dirty="0" err="1"/>
              <a:t>vải</a:t>
            </a:r>
            <a:r>
              <a:rPr lang="en-US" sz="2800" dirty="0"/>
              <a:t> TB)  x (1+  % </a:t>
            </a:r>
            <a:r>
              <a:rPr lang="en-US" sz="2800" dirty="0" err="1"/>
              <a:t>hao</a:t>
            </a:r>
            <a:r>
              <a:rPr lang="en-US" sz="2800" dirty="0"/>
              <a:t> </a:t>
            </a:r>
            <a:r>
              <a:rPr lang="en-US" sz="2800" dirty="0" err="1"/>
              <a:t>hụt</a:t>
            </a:r>
            <a:r>
              <a:rPr lang="en-US" sz="2800" dirty="0"/>
              <a:t>)</a:t>
            </a:r>
          </a:p>
          <a:p>
            <a:r>
              <a:rPr lang="en-US" sz="2800" dirty="0" err="1"/>
              <a:t>Số</a:t>
            </a:r>
            <a:r>
              <a:rPr lang="en-US" sz="2800" dirty="0"/>
              <a:t> </a:t>
            </a:r>
            <a:r>
              <a:rPr lang="en-US" sz="2800" dirty="0" err="1"/>
              <a:t>lượng</a:t>
            </a:r>
            <a:r>
              <a:rPr lang="en-US" sz="2800" dirty="0"/>
              <a:t> </a:t>
            </a:r>
            <a:r>
              <a:rPr lang="en-US" sz="2800" dirty="0" err="1"/>
              <a:t>vải</a:t>
            </a:r>
            <a:r>
              <a:rPr lang="en-US" sz="2800" dirty="0"/>
              <a:t> </a:t>
            </a:r>
            <a:r>
              <a:rPr lang="en-US" sz="2800" dirty="0" err="1"/>
              <a:t>cần</a:t>
            </a:r>
            <a:r>
              <a:rPr lang="en-US" sz="2800" dirty="0"/>
              <a:t> =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smtClean="0"/>
              <a:t>hàng</a:t>
            </a:r>
            <a:r>
              <a:rPr lang="en-US" sz="2800" dirty="0" smtClean="0"/>
              <a:t> </a:t>
            </a:r>
            <a:r>
              <a:rPr lang="en-US" sz="2800" dirty="0"/>
              <a:t>x ĐM </a:t>
            </a:r>
            <a:r>
              <a:rPr lang="en-US" sz="2800" dirty="0" err="1"/>
              <a:t>vải</a:t>
            </a:r>
            <a:r>
              <a:rPr lang="en-US" sz="2800" dirty="0"/>
              <a:t> </a:t>
            </a:r>
            <a:r>
              <a:rPr lang="en-US" sz="2800" dirty="0" err="1"/>
              <a:t>trung</a:t>
            </a:r>
            <a:r>
              <a:rPr lang="en-US" sz="2800" dirty="0"/>
              <a:t> </a:t>
            </a:r>
            <a:r>
              <a:rPr lang="en-US" sz="2800" dirty="0" err="1"/>
              <a:t>bình</a:t>
            </a:r>
            <a:r>
              <a:rPr lang="en-US" sz="2800" dirty="0"/>
              <a:t> x (1+  % </a:t>
            </a:r>
            <a:r>
              <a:rPr lang="en-US" sz="2800" dirty="0" err="1"/>
              <a:t>hao</a:t>
            </a:r>
            <a:r>
              <a:rPr lang="en-US" sz="2800" dirty="0"/>
              <a:t> </a:t>
            </a:r>
            <a:r>
              <a:rPr lang="en-US" sz="2800" dirty="0" err="1"/>
              <a:t>hụt</a:t>
            </a:r>
            <a:r>
              <a:rPr lang="en-US" sz="2800" dirty="0"/>
              <a:t>)</a:t>
            </a:r>
          </a:p>
          <a:p>
            <a:r>
              <a:rPr lang="en-US" sz="2800" dirty="0"/>
              <a:t>Chi </a:t>
            </a:r>
            <a:r>
              <a:rPr lang="en-US" sz="2800" dirty="0" err="1"/>
              <a:t>phí</a:t>
            </a:r>
            <a:r>
              <a:rPr lang="en-US" sz="2800" dirty="0"/>
              <a:t> </a:t>
            </a:r>
            <a:r>
              <a:rPr lang="en-US" sz="2800" dirty="0" err="1"/>
              <a:t>vải</a:t>
            </a:r>
            <a:r>
              <a:rPr lang="en-US" sz="2800" dirty="0"/>
              <a:t>  /ĐH  =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x chi </a:t>
            </a:r>
            <a:r>
              <a:rPr lang="en-US" sz="2800" dirty="0" err="1"/>
              <a:t>phí</a:t>
            </a:r>
            <a:r>
              <a:rPr lang="en-US" sz="2800" dirty="0"/>
              <a:t> </a:t>
            </a:r>
            <a:r>
              <a:rPr lang="en-US" sz="2800" dirty="0" err="1"/>
              <a:t>vải</a:t>
            </a:r>
            <a:r>
              <a:rPr lang="en-US" sz="2800" dirty="0"/>
              <a:t> /</a:t>
            </a:r>
            <a:r>
              <a:rPr lang="en-US" sz="2800" dirty="0" err="1"/>
              <a:t>sp</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1049770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13</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800" dirty="0" err="1"/>
              <a:t>Trong</a:t>
            </a:r>
            <a:r>
              <a:rPr lang="en-US" sz="2800" dirty="0"/>
              <a:t> </a:t>
            </a:r>
            <a:r>
              <a:rPr lang="en-US" sz="2800" dirty="0" err="1"/>
              <a:t>đó</a:t>
            </a:r>
            <a:r>
              <a:rPr lang="en-US" sz="2800" dirty="0"/>
              <a:t>:</a:t>
            </a:r>
          </a:p>
          <a:p>
            <a:pPr marL="0" indent="0">
              <a:buNone/>
            </a:pPr>
            <a:r>
              <a:rPr lang="en-US" sz="2800" b="1" dirty="0" err="1"/>
              <a:t>Tỉ</a:t>
            </a:r>
            <a:r>
              <a:rPr lang="en-US" sz="2800" b="1" dirty="0"/>
              <a:t> </a:t>
            </a:r>
            <a:r>
              <a:rPr lang="en-US" sz="2800" b="1" dirty="0" err="1"/>
              <a:t>lệ</a:t>
            </a:r>
            <a:r>
              <a:rPr lang="en-US" sz="2800" b="1" dirty="0"/>
              <a:t> % </a:t>
            </a:r>
            <a:r>
              <a:rPr lang="en-US" sz="2800" b="1" dirty="0" err="1"/>
              <a:t>hao</a:t>
            </a:r>
            <a:r>
              <a:rPr lang="en-US" sz="2800" b="1" dirty="0"/>
              <a:t> </a:t>
            </a:r>
            <a:r>
              <a:rPr lang="en-US" sz="2800" b="1" dirty="0" err="1"/>
              <a:t>hụt</a:t>
            </a:r>
            <a:r>
              <a:rPr lang="en-US" sz="2800" b="1" dirty="0"/>
              <a:t> </a:t>
            </a:r>
            <a:r>
              <a:rPr lang="en-US" sz="2800" b="1" dirty="0" err="1"/>
              <a:t>khi</a:t>
            </a:r>
            <a:r>
              <a:rPr lang="en-US" sz="2800" b="1" dirty="0"/>
              <a:t> </a:t>
            </a:r>
            <a:r>
              <a:rPr lang="en-US" sz="2800" b="1" dirty="0" err="1"/>
              <a:t>tính</a:t>
            </a:r>
            <a:r>
              <a:rPr lang="en-US" sz="2800" b="1" dirty="0"/>
              <a:t> chi </a:t>
            </a:r>
            <a:r>
              <a:rPr lang="en-US" sz="2800" b="1" dirty="0" err="1"/>
              <a:t>phí</a:t>
            </a:r>
            <a:r>
              <a:rPr lang="en-US" sz="2800" b="1" dirty="0"/>
              <a:t> </a:t>
            </a:r>
            <a:r>
              <a:rPr lang="en-US" sz="2800" b="1" dirty="0" err="1"/>
              <a:t>vải</a:t>
            </a:r>
            <a:r>
              <a:rPr lang="en-US" sz="2800" b="1" dirty="0"/>
              <a:t> </a:t>
            </a:r>
            <a:r>
              <a:rPr lang="en-US" sz="2800" b="1" dirty="0" err="1"/>
              <a:t>cho</a:t>
            </a:r>
            <a:r>
              <a:rPr lang="en-US" sz="2800" b="1" dirty="0"/>
              <a:t> </a:t>
            </a:r>
            <a:r>
              <a:rPr lang="en-US" sz="2800" b="1" dirty="0" err="1"/>
              <a:t>sản</a:t>
            </a:r>
            <a:r>
              <a:rPr lang="en-US" sz="2800" b="1" dirty="0"/>
              <a:t> </a:t>
            </a:r>
            <a:r>
              <a:rPr lang="en-US" sz="2800" b="1" dirty="0" err="1"/>
              <a:t>phẩm</a:t>
            </a:r>
            <a:r>
              <a:rPr lang="en-US" sz="2800" dirty="0"/>
              <a:t> </a:t>
            </a:r>
            <a:r>
              <a:rPr lang="en-US" sz="2800" dirty="0" err="1"/>
              <a:t>thay</a:t>
            </a:r>
            <a:r>
              <a:rPr lang="en-US" sz="2800" dirty="0"/>
              <a:t> </a:t>
            </a:r>
            <a:r>
              <a:rPr lang="en-US" sz="2800" dirty="0" err="1"/>
              <a:t>đổi</a:t>
            </a:r>
            <a:r>
              <a:rPr lang="en-US" sz="2800" dirty="0"/>
              <a:t> </a:t>
            </a:r>
            <a:r>
              <a:rPr lang="en-US" sz="2800" dirty="0" err="1"/>
              <a:t>theo</a:t>
            </a:r>
            <a:r>
              <a:rPr lang="en-US" sz="2800" dirty="0"/>
              <a:t> </a:t>
            </a:r>
            <a:r>
              <a:rPr lang="en-US" sz="2800" dirty="0" err="1"/>
              <a:t>cách</a:t>
            </a:r>
            <a:r>
              <a:rPr lang="en-US" sz="2800" dirty="0"/>
              <a:t> </a:t>
            </a:r>
            <a:r>
              <a:rPr lang="en-US" sz="2800" dirty="0" err="1"/>
              <a:t>tính</a:t>
            </a:r>
            <a:r>
              <a:rPr lang="en-US" sz="2800" dirty="0"/>
              <a:t> </a:t>
            </a:r>
            <a:r>
              <a:rPr lang="en-US" sz="2800" dirty="0" err="1"/>
              <a:t>riêng</a:t>
            </a:r>
            <a:r>
              <a:rPr lang="en-US" sz="2800" dirty="0"/>
              <a:t> </a:t>
            </a:r>
            <a:r>
              <a:rPr lang="en-US" sz="2800" dirty="0" err="1"/>
              <a:t>của</a:t>
            </a:r>
            <a:r>
              <a:rPr lang="en-US" sz="2800" dirty="0"/>
              <a:t> </a:t>
            </a:r>
            <a:r>
              <a:rPr lang="en-US" sz="2800" dirty="0" err="1"/>
              <a:t>từng</a:t>
            </a:r>
            <a:r>
              <a:rPr lang="en-US" sz="2800" dirty="0"/>
              <a:t> </a:t>
            </a:r>
            <a:r>
              <a:rPr lang="en-US" sz="2800" dirty="0" err="1"/>
              <a:t>doanh</a:t>
            </a:r>
            <a:r>
              <a:rPr lang="en-US" sz="2800" dirty="0"/>
              <a:t> </a:t>
            </a:r>
            <a:r>
              <a:rPr lang="en-US" sz="2800" dirty="0" err="1"/>
              <a:t>nghiệp</a:t>
            </a:r>
            <a:r>
              <a:rPr lang="en-US" sz="2800" dirty="0"/>
              <a:t>, </a:t>
            </a:r>
            <a:r>
              <a:rPr lang="en-US" sz="2800" dirty="0" err="1"/>
              <a:t>được</a:t>
            </a:r>
            <a:r>
              <a:rPr lang="en-US" sz="2800" dirty="0"/>
              <a:t> </a:t>
            </a:r>
            <a:r>
              <a:rPr lang="en-US" sz="2800" dirty="0" err="1"/>
              <a:t>bộ</a:t>
            </a:r>
            <a:r>
              <a:rPr lang="en-US" sz="2800" dirty="0"/>
              <a:t> </a:t>
            </a:r>
            <a:r>
              <a:rPr lang="en-US" sz="2800" dirty="0" err="1"/>
              <a:t>phận</a:t>
            </a:r>
            <a:r>
              <a:rPr lang="en-US" sz="2800" dirty="0"/>
              <a:t> QLĐH </a:t>
            </a:r>
            <a:r>
              <a:rPr lang="en-US" sz="2800" dirty="0" err="1"/>
              <a:t>thêm</a:t>
            </a:r>
            <a:r>
              <a:rPr lang="en-US" sz="2800" dirty="0"/>
              <a:t> </a:t>
            </a:r>
            <a:r>
              <a:rPr lang="en-US" sz="2800" dirty="0" err="1"/>
              <a:t>vào</a:t>
            </a:r>
            <a:r>
              <a:rPr lang="en-US" sz="2800" dirty="0"/>
              <a:t> </a:t>
            </a:r>
            <a:r>
              <a:rPr lang="en-US" sz="2800" dirty="0" err="1"/>
              <a:t>giá</a:t>
            </a:r>
            <a:r>
              <a:rPr lang="en-US" sz="2800" dirty="0"/>
              <a:t> </a:t>
            </a:r>
            <a:r>
              <a:rPr lang="en-US" sz="2800" dirty="0" err="1"/>
              <a:t>xem</a:t>
            </a:r>
            <a:r>
              <a:rPr lang="en-US" sz="2800" dirty="0"/>
              <a:t> </a:t>
            </a:r>
            <a:r>
              <a:rPr lang="en-US" sz="2800" dirty="0" err="1"/>
              <a:t>như</a:t>
            </a:r>
            <a:r>
              <a:rPr lang="en-US" sz="2800" dirty="0"/>
              <a:t> </a:t>
            </a:r>
            <a:r>
              <a:rPr lang="en-US" sz="2800" dirty="0" err="1"/>
              <a:t>giải</a:t>
            </a:r>
            <a:r>
              <a:rPr lang="en-US" sz="2800" dirty="0"/>
              <a:t> </a:t>
            </a:r>
            <a:r>
              <a:rPr lang="en-US" sz="2800" dirty="0" err="1"/>
              <a:t>pháp</a:t>
            </a:r>
            <a:r>
              <a:rPr lang="en-US" sz="2800" dirty="0"/>
              <a:t> an </a:t>
            </a:r>
            <a:r>
              <a:rPr lang="en-US" sz="2800" dirty="0" err="1"/>
              <a:t>toàn</a:t>
            </a:r>
            <a:r>
              <a:rPr lang="en-US" sz="2800" dirty="0"/>
              <a:t> </a:t>
            </a:r>
            <a:r>
              <a:rPr lang="en-US" sz="2800" dirty="0" err="1"/>
              <a:t>cho</a:t>
            </a:r>
            <a:r>
              <a:rPr lang="en-US" sz="2800" dirty="0"/>
              <a:t> </a:t>
            </a:r>
            <a:r>
              <a:rPr lang="en-US" sz="2800" dirty="0" err="1"/>
              <a:t>những</a:t>
            </a:r>
            <a:r>
              <a:rPr lang="en-US" sz="2800" dirty="0"/>
              <a:t> </a:t>
            </a:r>
            <a:r>
              <a:rPr lang="en-US" sz="2800" dirty="0" err="1"/>
              <a:t>phát</a:t>
            </a:r>
            <a:r>
              <a:rPr lang="en-US" sz="2800" dirty="0"/>
              <a:t> </a:t>
            </a:r>
            <a:r>
              <a:rPr lang="en-US" sz="2800" dirty="0" err="1"/>
              <a:t>sinh</a:t>
            </a:r>
            <a:r>
              <a:rPr lang="en-US" sz="2800" dirty="0"/>
              <a:t> </a:t>
            </a:r>
            <a:r>
              <a:rPr lang="en-US" sz="2800" dirty="0" err="1"/>
              <a:t>sau</a:t>
            </a:r>
            <a:r>
              <a:rPr lang="en-US" sz="2800" dirty="0"/>
              <a:t> </a:t>
            </a:r>
            <a:r>
              <a:rPr lang="en-US" sz="2800" dirty="0" err="1"/>
              <a:t>này</a:t>
            </a:r>
            <a:r>
              <a:rPr lang="en-US" sz="2800" dirty="0"/>
              <a:t> </a:t>
            </a:r>
            <a:r>
              <a:rPr lang="en-US" sz="2800" dirty="0" err="1"/>
              <a:t>khi</a:t>
            </a:r>
            <a:r>
              <a:rPr lang="en-US" sz="2800" dirty="0"/>
              <a:t> </a:t>
            </a:r>
            <a:r>
              <a:rPr lang="en-US" sz="2800" dirty="0" err="1"/>
              <a:t>tính</a:t>
            </a:r>
            <a:r>
              <a:rPr lang="en-US" sz="2800" dirty="0"/>
              <a:t> </a:t>
            </a:r>
            <a:r>
              <a:rPr lang="en-US" sz="2800" dirty="0" err="1"/>
              <a:t>giá</a:t>
            </a:r>
            <a:r>
              <a:rPr lang="en-US" sz="2800" dirty="0"/>
              <a:t>.</a:t>
            </a:r>
          </a:p>
          <a:p>
            <a:pPr marL="0" indent="0">
              <a:buNone/>
            </a:pPr>
            <a:r>
              <a:rPr lang="en-US" sz="2800" b="1" dirty="0" err="1"/>
              <a:t>Định</a:t>
            </a:r>
            <a:r>
              <a:rPr lang="en-US" sz="2800" b="1" dirty="0"/>
              <a:t> </a:t>
            </a:r>
            <a:r>
              <a:rPr lang="en-US" sz="2800" b="1" dirty="0" err="1"/>
              <a:t>mức</a:t>
            </a:r>
            <a:r>
              <a:rPr lang="en-US" sz="2800" b="1" dirty="0"/>
              <a:t> </a:t>
            </a:r>
            <a:r>
              <a:rPr lang="en-US" sz="2800" b="1" dirty="0" err="1"/>
              <a:t>vải</a:t>
            </a:r>
            <a:r>
              <a:rPr lang="en-US" sz="2800" b="1" dirty="0"/>
              <a:t> </a:t>
            </a:r>
            <a:r>
              <a:rPr lang="en-US" sz="2800" b="1" dirty="0" err="1"/>
              <a:t>trung</a:t>
            </a:r>
            <a:r>
              <a:rPr lang="en-US" sz="2800" b="1" dirty="0"/>
              <a:t> </a:t>
            </a:r>
            <a:r>
              <a:rPr lang="en-US" sz="2800" b="1" dirty="0" err="1"/>
              <a:t>bình</a:t>
            </a:r>
            <a:r>
              <a:rPr lang="en-US" sz="2800" b="1" dirty="0"/>
              <a:t>: </a:t>
            </a:r>
            <a:r>
              <a:rPr lang="en-US" sz="2800" dirty="0" err="1"/>
              <a:t>định</a:t>
            </a:r>
            <a:r>
              <a:rPr lang="en-US" sz="2800" dirty="0"/>
              <a:t> </a:t>
            </a:r>
            <a:r>
              <a:rPr lang="en-US" sz="2800" dirty="0" err="1"/>
              <a:t>mức</a:t>
            </a:r>
            <a:r>
              <a:rPr lang="en-US" sz="2800" dirty="0"/>
              <a:t> </a:t>
            </a:r>
            <a:r>
              <a:rPr lang="en-US" sz="2800" dirty="0" err="1"/>
              <a:t>vải</a:t>
            </a:r>
            <a:r>
              <a:rPr lang="en-US" sz="2800" dirty="0"/>
              <a:t> </a:t>
            </a:r>
            <a:r>
              <a:rPr lang="en-US" sz="2800" dirty="0" err="1"/>
              <a:t>sẽ</a:t>
            </a:r>
            <a:r>
              <a:rPr lang="en-US" sz="2800" dirty="0"/>
              <a:t> do </a:t>
            </a:r>
            <a:r>
              <a:rPr lang="en-US" sz="2800" dirty="0" err="1"/>
              <a:t>bộ</a:t>
            </a:r>
            <a:r>
              <a:rPr lang="en-US" sz="2800" dirty="0"/>
              <a:t> </a:t>
            </a:r>
            <a:r>
              <a:rPr lang="en-US" sz="2800" dirty="0" err="1"/>
              <a:t>phận</a:t>
            </a:r>
            <a:r>
              <a:rPr lang="en-US" sz="2800" dirty="0"/>
              <a:t> </a:t>
            </a:r>
            <a:r>
              <a:rPr lang="en-US" sz="2800" dirty="0" err="1"/>
              <a:t>kỹ</a:t>
            </a:r>
            <a:r>
              <a:rPr lang="en-US" sz="2800" dirty="0"/>
              <a:t> </a:t>
            </a:r>
            <a:r>
              <a:rPr lang="en-US" sz="2800" dirty="0" err="1"/>
              <a:t>thuật</a:t>
            </a:r>
            <a:r>
              <a:rPr lang="en-US" sz="2800" dirty="0"/>
              <a:t> </a:t>
            </a:r>
            <a:r>
              <a:rPr lang="en-US" sz="2800" dirty="0" err="1"/>
              <a:t>tính</a:t>
            </a:r>
            <a:r>
              <a:rPr lang="en-US" sz="2800" dirty="0"/>
              <a:t> </a:t>
            </a:r>
            <a:r>
              <a:rPr lang="en-US" sz="2800" dirty="0" err="1"/>
              <a:t>toán</a:t>
            </a:r>
            <a:r>
              <a:rPr lang="en-US" sz="2800" dirty="0"/>
              <a:t> </a:t>
            </a:r>
            <a:r>
              <a:rPr lang="en-US" sz="2800" dirty="0" err="1"/>
              <a:t>dựa</a:t>
            </a:r>
            <a:r>
              <a:rPr lang="en-US" sz="2800" dirty="0"/>
              <a:t> </a:t>
            </a:r>
            <a:r>
              <a:rPr lang="en-US" sz="2800" dirty="0" err="1"/>
              <a:t>trên</a:t>
            </a:r>
            <a:r>
              <a:rPr lang="en-US" sz="2800" dirty="0"/>
              <a:t> </a:t>
            </a:r>
            <a:r>
              <a:rPr lang="en-US" sz="2800" dirty="0" err="1"/>
              <a:t>rập</a:t>
            </a:r>
            <a:r>
              <a:rPr lang="en-US" sz="2800" dirty="0"/>
              <a:t> </a:t>
            </a:r>
            <a:r>
              <a:rPr lang="en-US" sz="2800" dirty="0" err="1"/>
              <a:t>gốc</a:t>
            </a:r>
            <a:r>
              <a:rPr lang="en-US" sz="2800" dirty="0"/>
              <a:t> </a:t>
            </a:r>
            <a:r>
              <a:rPr lang="en-US" sz="2800" dirty="0" err="1"/>
              <a:t>khách</a:t>
            </a:r>
            <a:r>
              <a:rPr lang="en-US" sz="2800" dirty="0"/>
              <a:t> </a:t>
            </a:r>
            <a:r>
              <a:rPr lang="en-US" sz="2800" dirty="0" err="1"/>
              <a:t>hàng</a:t>
            </a:r>
            <a:r>
              <a:rPr lang="en-US" sz="2800" dirty="0"/>
              <a:t> (</a:t>
            </a:r>
            <a:r>
              <a:rPr lang="en-US" sz="2800" dirty="0" err="1"/>
              <a:t>thường</a:t>
            </a:r>
            <a:r>
              <a:rPr lang="en-US" sz="2800" dirty="0"/>
              <a:t> </a:t>
            </a:r>
            <a:r>
              <a:rPr lang="en-US" sz="2800" dirty="0" err="1"/>
              <a:t>là</a:t>
            </a:r>
            <a:r>
              <a:rPr lang="en-US" sz="2800" dirty="0"/>
              <a:t> size </a:t>
            </a:r>
            <a:r>
              <a:rPr lang="en-US" sz="2800" dirty="0" err="1"/>
              <a:t>chuẩn</a:t>
            </a:r>
            <a:r>
              <a:rPr lang="en-US" sz="2800" dirty="0"/>
              <a:t>) </a:t>
            </a:r>
            <a:r>
              <a:rPr lang="en-US" sz="2800" dirty="0" err="1"/>
              <a:t>hoặc</a:t>
            </a:r>
            <a:r>
              <a:rPr lang="en-US" sz="2800" dirty="0"/>
              <a:t> </a:t>
            </a:r>
            <a:r>
              <a:rPr lang="en-US" sz="2800" dirty="0" err="1"/>
              <a:t>tham</a:t>
            </a:r>
            <a:r>
              <a:rPr lang="en-US" sz="2800" dirty="0"/>
              <a:t> </a:t>
            </a:r>
            <a:r>
              <a:rPr lang="en-US" sz="2800" dirty="0" err="1"/>
              <a:t>khảo</a:t>
            </a:r>
            <a:r>
              <a:rPr lang="en-US" sz="2800" dirty="0"/>
              <a:t> </a:t>
            </a:r>
            <a:r>
              <a:rPr lang="en-US" sz="2800" dirty="0" err="1"/>
              <a:t>dữ</a:t>
            </a:r>
            <a:r>
              <a:rPr lang="en-US" sz="2800" dirty="0"/>
              <a:t> </a:t>
            </a:r>
            <a:r>
              <a:rPr lang="en-US" sz="2800" dirty="0" err="1"/>
              <a:t>liệu</a:t>
            </a:r>
            <a:r>
              <a:rPr lang="en-US" sz="2800" dirty="0"/>
              <a:t> </a:t>
            </a:r>
            <a:r>
              <a:rPr lang="en-US" sz="2800" dirty="0" err="1"/>
              <a:t>từ</a:t>
            </a:r>
            <a:r>
              <a:rPr lang="en-US" sz="2800" dirty="0"/>
              <a:t> </a:t>
            </a:r>
            <a:r>
              <a:rPr lang="en-US" sz="2800" dirty="0" err="1"/>
              <a:t>các</a:t>
            </a:r>
            <a:r>
              <a:rPr lang="en-US" sz="2800" dirty="0"/>
              <a:t> </a:t>
            </a:r>
            <a:r>
              <a:rPr lang="en-US" sz="2800" dirty="0" err="1"/>
              <a:t>đơn</a:t>
            </a:r>
            <a:r>
              <a:rPr lang="en-US" sz="2800" dirty="0"/>
              <a:t> </a:t>
            </a:r>
            <a:r>
              <a:rPr lang="en-US" sz="2800" dirty="0" err="1"/>
              <a:t>hàng</a:t>
            </a:r>
            <a:r>
              <a:rPr lang="en-US" sz="2800" dirty="0"/>
              <a:t> </a:t>
            </a:r>
            <a:r>
              <a:rPr lang="en-US" sz="2800" dirty="0" err="1"/>
              <a:t>tương</a:t>
            </a:r>
            <a:r>
              <a:rPr lang="en-US" sz="2800" dirty="0"/>
              <a:t> </a:t>
            </a:r>
            <a:r>
              <a:rPr lang="en-US" sz="2800" dirty="0" err="1"/>
              <a:t>tự</a:t>
            </a:r>
            <a:r>
              <a:rPr lang="en-US" sz="2800" dirty="0"/>
              <a:t> </a:t>
            </a:r>
            <a:r>
              <a:rPr lang="en-US" sz="2800" dirty="0" err="1"/>
              <a:t>trước</a:t>
            </a:r>
            <a:r>
              <a:rPr lang="en-US" sz="2800" dirty="0"/>
              <a:t> </a:t>
            </a:r>
            <a:r>
              <a:rPr lang="en-US" sz="2800" dirty="0" err="1"/>
              <a:t>đó</a:t>
            </a:r>
            <a:r>
              <a:rPr lang="en-US" sz="2800" dirty="0"/>
              <a:t>.</a:t>
            </a:r>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479227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14</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800" b="1" dirty="0" err="1"/>
              <a:t>Tỉ</a:t>
            </a:r>
            <a:r>
              <a:rPr lang="en-US" sz="2800" b="1" dirty="0"/>
              <a:t> </a:t>
            </a:r>
            <a:r>
              <a:rPr lang="en-US" sz="2800" b="1" dirty="0" err="1"/>
              <a:t>lệ</a:t>
            </a:r>
            <a:r>
              <a:rPr lang="en-US" sz="2800" b="1" dirty="0"/>
              <a:t> % </a:t>
            </a:r>
            <a:r>
              <a:rPr lang="en-US" sz="2800" b="1" dirty="0" err="1"/>
              <a:t>hao</a:t>
            </a:r>
            <a:r>
              <a:rPr lang="en-US" sz="2800" b="1" dirty="0"/>
              <a:t> </a:t>
            </a:r>
            <a:r>
              <a:rPr lang="en-US" sz="2800" b="1" dirty="0" err="1"/>
              <a:t>hụt</a:t>
            </a:r>
            <a:r>
              <a:rPr lang="en-US" sz="2800" b="1" dirty="0"/>
              <a:t> </a:t>
            </a:r>
            <a:r>
              <a:rPr lang="en-US" sz="2800" b="1" dirty="0" err="1"/>
              <a:t>khi</a:t>
            </a:r>
            <a:r>
              <a:rPr lang="en-US" sz="2800" b="1" dirty="0"/>
              <a:t> </a:t>
            </a:r>
            <a:r>
              <a:rPr lang="en-US" sz="2800" b="1" dirty="0" err="1"/>
              <a:t>tính</a:t>
            </a:r>
            <a:r>
              <a:rPr lang="en-US" sz="2800" b="1" dirty="0"/>
              <a:t> </a:t>
            </a:r>
            <a:r>
              <a:rPr lang="en-US" sz="2800" b="1" dirty="0" err="1"/>
              <a:t>số</a:t>
            </a:r>
            <a:r>
              <a:rPr lang="en-US" sz="2800" b="1" dirty="0"/>
              <a:t> </a:t>
            </a:r>
            <a:r>
              <a:rPr lang="en-US" sz="2800" b="1" dirty="0" err="1"/>
              <a:t>lượng</a:t>
            </a:r>
            <a:r>
              <a:rPr lang="en-US" sz="2800" b="1" dirty="0"/>
              <a:t> </a:t>
            </a:r>
            <a:r>
              <a:rPr lang="en-US" sz="2800" b="1" dirty="0" err="1"/>
              <a:t>vải</a:t>
            </a:r>
            <a:r>
              <a:rPr lang="en-US" sz="2800" b="1" dirty="0"/>
              <a:t> </a:t>
            </a:r>
            <a:r>
              <a:rPr lang="en-US" sz="2800" b="1" dirty="0" err="1"/>
              <a:t>cho</a:t>
            </a:r>
            <a:r>
              <a:rPr lang="en-US" sz="2800" b="1" dirty="0"/>
              <a:t> </a:t>
            </a:r>
            <a:r>
              <a:rPr lang="en-US" sz="2800" b="1" dirty="0" err="1"/>
              <a:t>cả</a:t>
            </a:r>
            <a:r>
              <a:rPr lang="en-US" sz="2800" b="1" dirty="0"/>
              <a:t> </a:t>
            </a:r>
            <a:r>
              <a:rPr lang="en-US" sz="2800" b="1" dirty="0" err="1"/>
              <a:t>đơn</a:t>
            </a:r>
            <a:r>
              <a:rPr lang="en-US" sz="2800" b="1" dirty="0"/>
              <a:t> </a:t>
            </a:r>
            <a:r>
              <a:rPr lang="en-US" sz="2800" b="1" dirty="0" err="1"/>
              <a:t>hàng</a:t>
            </a:r>
            <a:r>
              <a:rPr lang="en-US" sz="2800" dirty="0"/>
              <a:t> </a:t>
            </a:r>
            <a:r>
              <a:rPr lang="en-US" sz="2800" b="1" dirty="0" err="1"/>
              <a:t>khoảng</a:t>
            </a:r>
            <a:r>
              <a:rPr lang="en-US" sz="2800" b="1" dirty="0"/>
              <a:t> 3-5% </a:t>
            </a:r>
            <a:r>
              <a:rPr lang="en-US" sz="2800" dirty="0" err="1"/>
              <a:t>tùy</a:t>
            </a:r>
            <a:r>
              <a:rPr lang="en-US" sz="2800" dirty="0"/>
              <a:t> </a:t>
            </a:r>
            <a:r>
              <a:rPr lang="en-US" sz="2800" dirty="0" err="1"/>
              <a:t>thuộc</a:t>
            </a:r>
            <a:r>
              <a:rPr lang="en-US" sz="2800" dirty="0"/>
              <a:t> </a:t>
            </a:r>
            <a:r>
              <a:rPr lang="en-US" sz="2800" dirty="0" err="1"/>
              <a:t>vào</a:t>
            </a:r>
            <a:r>
              <a:rPr lang="en-US" sz="2800" dirty="0"/>
              <a:t>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a:t>
            </a:r>
            <a:r>
              <a:rPr lang="en-US" sz="2800" dirty="0" err="1"/>
              <a:t>loại</a:t>
            </a:r>
            <a:r>
              <a:rPr lang="en-US" sz="2800" dirty="0"/>
              <a:t> </a:t>
            </a:r>
            <a:r>
              <a:rPr lang="en-US" sz="2800" dirty="0" err="1"/>
              <a:t>vải</a:t>
            </a:r>
            <a:r>
              <a:rPr lang="en-US" sz="2800" dirty="0"/>
              <a:t> </a:t>
            </a:r>
            <a:r>
              <a:rPr lang="en-US" sz="2800" dirty="0" err="1"/>
              <a:t>và</a:t>
            </a:r>
            <a:r>
              <a:rPr lang="en-US" sz="2800" dirty="0"/>
              <a:t> </a:t>
            </a:r>
            <a:r>
              <a:rPr lang="en-US" sz="2800" dirty="0" err="1"/>
              <a:t>nhằm</a:t>
            </a:r>
            <a:r>
              <a:rPr lang="en-US" sz="2800" dirty="0"/>
              <a:t> </a:t>
            </a:r>
            <a:r>
              <a:rPr lang="en-US" sz="2800" dirty="0" err="1"/>
              <a:t>dự</a:t>
            </a:r>
            <a:r>
              <a:rPr lang="en-US" sz="2800" dirty="0"/>
              <a:t> </a:t>
            </a:r>
            <a:r>
              <a:rPr lang="en-US" sz="2800" dirty="0" err="1"/>
              <a:t>phòng</a:t>
            </a:r>
            <a:r>
              <a:rPr lang="en-US" sz="2800" dirty="0"/>
              <a:t> </a:t>
            </a:r>
            <a:r>
              <a:rPr lang="en-US" sz="2800" dirty="0" err="1"/>
              <a:t>cho</a:t>
            </a:r>
            <a:r>
              <a:rPr lang="en-US" sz="2800" dirty="0"/>
              <a:t> </a:t>
            </a:r>
            <a:r>
              <a:rPr lang="en-US" sz="2800" dirty="0" err="1"/>
              <a:t>các</a:t>
            </a:r>
            <a:r>
              <a:rPr lang="en-US" sz="2800" dirty="0"/>
              <a:t> </a:t>
            </a:r>
            <a:r>
              <a:rPr lang="en-US" sz="2800" dirty="0" err="1"/>
              <a:t>phát</a:t>
            </a:r>
            <a:r>
              <a:rPr lang="en-US" sz="2800" dirty="0"/>
              <a:t> </a:t>
            </a:r>
            <a:r>
              <a:rPr lang="en-US" sz="2800" dirty="0" err="1"/>
              <a:t>sinh</a:t>
            </a:r>
            <a:r>
              <a:rPr lang="en-US" sz="2800" dirty="0"/>
              <a:t> </a:t>
            </a:r>
            <a:r>
              <a:rPr lang="en-US" sz="2800" dirty="0" err="1"/>
              <a:t>liên</a:t>
            </a:r>
            <a:r>
              <a:rPr lang="en-US" sz="2800" dirty="0"/>
              <a:t> </a:t>
            </a:r>
            <a:r>
              <a:rPr lang="en-US" sz="2800" dirty="0" err="1"/>
              <a:t>quan</a:t>
            </a:r>
            <a:r>
              <a:rPr lang="en-US" sz="2800" dirty="0"/>
              <a:t> </a:t>
            </a:r>
            <a:r>
              <a:rPr lang="en-US" sz="2800" dirty="0" err="1"/>
              <a:t>đến</a:t>
            </a:r>
            <a:r>
              <a:rPr lang="en-US" sz="2800" dirty="0"/>
              <a:t> </a:t>
            </a:r>
            <a:r>
              <a:rPr lang="en-US" sz="2800" dirty="0" err="1"/>
              <a:t>độ</a:t>
            </a:r>
            <a:r>
              <a:rPr lang="en-US" sz="2800" dirty="0"/>
              <a:t> co </a:t>
            </a:r>
            <a:r>
              <a:rPr lang="en-US" sz="2800" dirty="0" err="1"/>
              <a:t>rút</a:t>
            </a:r>
            <a:r>
              <a:rPr lang="en-US" sz="2800" dirty="0"/>
              <a:t> </a:t>
            </a:r>
            <a:r>
              <a:rPr lang="en-US" sz="2800" dirty="0" err="1"/>
              <a:t>vải</a:t>
            </a:r>
            <a:r>
              <a:rPr lang="en-US" sz="2800" dirty="0"/>
              <a:t>, </a:t>
            </a:r>
            <a:r>
              <a:rPr lang="en-US" sz="2800" dirty="0" err="1"/>
              <a:t>vải</a:t>
            </a:r>
            <a:r>
              <a:rPr lang="en-US" sz="2800" dirty="0"/>
              <a:t> </a:t>
            </a:r>
            <a:r>
              <a:rPr lang="en-US" sz="2800" dirty="0" err="1"/>
              <a:t>bị</a:t>
            </a:r>
            <a:r>
              <a:rPr lang="en-US" sz="2800" dirty="0"/>
              <a:t> </a:t>
            </a:r>
            <a:r>
              <a:rPr lang="en-US" sz="2800" dirty="0" err="1"/>
              <a:t>lỗi</a:t>
            </a:r>
            <a:r>
              <a:rPr lang="en-US" sz="2800" dirty="0"/>
              <a:t>, </a:t>
            </a:r>
            <a:r>
              <a:rPr lang="en-US" sz="2800" dirty="0" err="1"/>
              <a:t>vải</a:t>
            </a:r>
            <a:r>
              <a:rPr lang="en-US" sz="2800" dirty="0"/>
              <a:t> </a:t>
            </a:r>
            <a:r>
              <a:rPr lang="en-US" sz="2800" dirty="0" err="1"/>
              <a:t>hẹp</a:t>
            </a:r>
            <a:r>
              <a:rPr lang="en-US" sz="2800" dirty="0"/>
              <a:t> </a:t>
            </a:r>
            <a:r>
              <a:rPr lang="en-US" sz="2800" dirty="0" err="1"/>
              <a:t>khổ</a:t>
            </a:r>
            <a:r>
              <a:rPr lang="en-US" sz="2800" dirty="0"/>
              <a:t>, do </a:t>
            </a:r>
            <a:r>
              <a:rPr lang="en-US" sz="2800" dirty="0" err="1"/>
              <a:t>những</a:t>
            </a:r>
            <a:r>
              <a:rPr lang="en-US" sz="2800" dirty="0"/>
              <a:t> </a:t>
            </a:r>
            <a:r>
              <a:rPr lang="en-US" sz="2800" dirty="0" err="1"/>
              <a:t>thay</a:t>
            </a:r>
            <a:r>
              <a:rPr lang="en-US" sz="2800" dirty="0"/>
              <a:t> </a:t>
            </a:r>
            <a:r>
              <a:rPr lang="en-US" sz="2800" dirty="0" err="1"/>
              <a:t>đổi</a:t>
            </a:r>
            <a:r>
              <a:rPr lang="en-US" sz="2800" dirty="0"/>
              <a:t> do </a:t>
            </a:r>
            <a:r>
              <a:rPr lang="en-US" sz="2800" dirty="0" err="1"/>
              <a:t>điều</a:t>
            </a:r>
            <a:r>
              <a:rPr lang="en-US" sz="2800" dirty="0"/>
              <a:t> </a:t>
            </a:r>
            <a:r>
              <a:rPr lang="en-US" sz="2800" dirty="0" err="1"/>
              <a:t>chỉnh</a:t>
            </a:r>
            <a:r>
              <a:rPr lang="en-US" sz="2800" dirty="0"/>
              <a:t> </a:t>
            </a:r>
            <a:r>
              <a:rPr lang="en-US" sz="2800" dirty="0" err="1"/>
              <a:t>rập</a:t>
            </a:r>
            <a:r>
              <a:rPr lang="en-US" sz="2800" dirty="0"/>
              <a:t>, </a:t>
            </a:r>
            <a:r>
              <a:rPr lang="en-US" sz="2800" dirty="0" err="1"/>
              <a:t>quy</a:t>
            </a:r>
            <a:r>
              <a:rPr lang="en-US" sz="2800" dirty="0"/>
              <a:t> </a:t>
            </a:r>
            <a:r>
              <a:rPr lang="en-US" sz="2800" dirty="0" err="1"/>
              <a:t>trình</a:t>
            </a:r>
            <a:r>
              <a:rPr lang="en-US" sz="2800" dirty="0"/>
              <a:t> may </a:t>
            </a:r>
            <a:r>
              <a:rPr lang="en-US" sz="2800" dirty="0" err="1"/>
              <a:t>trong</a:t>
            </a:r>
            <a:r>
              <a:rPr lang="en-US" sz="2800" dirty="0"/>
              <a:t> </a:t>
            </a:r>
            <a:r>
              <a:rPr lang="en-US" sz="2800" dirty="0" err="1"/>
              <a:t>quá</a:t>
            </a:r>
            <a:r>
              <a:rPr lang="en-US" sz="2800" dirty="0"/>
              <a:t> </a:t>
            </a:r>
            <a:r>
              <a:rPr lang="en-US" sz="2800" dirty="0" err="1"/>
              <a:t>trình</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do </a:t>
            </a:r>
            <a:r>
              <a:rPr lang="en-US" sz="2800" dirty="0" err="1"/>
              <a:t>chênh</a:t>
            </a:r>
            <a:r>
              <a:rPr lang="en-US" sz="2800" dirty="0"/>
              <a:t> </a:t>
            </a:r>
            <a:r>
              <a:rPr lang="en-US" sz="2800" dirty="0" err="1"/>
              <a:t>lệch</a:t>
            </a:r>
            <a:r>
              <a:rPr lang="en-US" sz="2800" dirty="0"/>
              <a:t> </a:t>
            </a:r>
            <a:r>
              <a:rPr lang="en-US" sz="2800" dirty="0" err="1"/>
              <a:t>tỉ</a:t>
            </a:r>
            <a:r>
              <a:rPr lang="en-US" sz="2800" dirty="0"/>
              <a:t> </a:t>
            </a:r>
            <a:r>
              <a:rPr lang="en-US" sz="2800" dirty="0" err="1"/>
              <a:t>lệ</a:t>
            </a:r>
            <a:r>
              <a:rPr lang="en-US" sz="2800" dirty="0"/>
              <a:t> </a:t>
            </a:r>
            <a:r>
              <a:rPr lang="en-US" sz="2800" dirty="0" err="1"/>
              <a:t>giữa</a:t>
            </a:r>
            <a:r>
              <a:rPr lang="en-US" sz="2800" dirty="0"/>
              <a:t> </a:t>
            </a:r>
            <a:r>
              <a:rPr lang="en-US" sz="2800" dirty="0" err="1"/>
              <a:t>các</a:t>
            </a:r>
            <a:r>
              <a:rPr lang="en-US" sz="2800" dirty="0"/>
              <a:t> size, </a:t>
            </a:r>
            <a:r>
              <a:rPr lang="en-US" sz="2800" dirty="0" err="1"/>
              <a:t>hao</a:t>
            </a:r>
            <a:r>
              <a:rPr lang="en-US" sz="2800" dirty="0"/>
              <a:t> </a:t>
            </a:r>
            <a:r>
              <a:rPr lang="en-US" sz="2800" dirty="0" err="1"/>
              <a:t>hụt</a:t>
            </a:r>
            <a:r>
              <a:rPr lang="en-US" sz="2800" dirty="0"/>
              <a:t> ở </a:t>
            </a:r>
            <a:r>
              <a:rPr lang="en-US" sz="2800" dirty="0" err="1"/>
              <a:t>bộ</a:t>
            </a:r>
            <a:r>
              <a:rPr lang="en-US" sz="2800" dirty="0"/>
              <a:t> </a:t>
            </a:r>
            <a:r>
              <a:rPr lang="en-US" sz="2800" dirty="0" err="1"/>
              <a:t>phận</a:t>
            </a:r>
            <a:r>
              <a:rPr lang="en-US" sz="2800" dirty="0"/>
              <a:t> </a:t>
            </a:r>
            <a:r>
              <a:rPr lang="en-US" sz="2800" dirty="0" err="1"/>
              <a:t>cắt</a:t>
            </a:r>
            <a:r>
              <a:rPr lang="en-US" sz="2800" dirty="0"/>
              <a:t>, </a:t>
            </a:r>
            <a:r>
              <a:rPr lang="en-US" sz="2800" dirty="0" err="1"/>
              <a:t>công</a:t>
            </a:r>
            <a:r>
              <a:rPr lang="en-US" sz="2800" dirty="0"/>
              <a:t> </a:t>
            </a:r>
            <a:r>
              <a:rPr lang="en-US" sz="2800" dirty="0" err="1"/>
              <a:t>đoạn</a:t>
            </a:r>
            <a:r>
              <a:rPr lang="en-US" sz="2800" dirty="0"/>
              <a:t> may.</a:t>
            </a:r>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52950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15</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800" dirty="0" err="1"/>
              <a:t>Với</a:t>
            </a:r>
            <a:r>
              <a:rPr lang="en-US" sz="2800" dirty="0"/>
              <a:t> </a:t>
            </a:r>
            <a:r>
              <a:rPr lang="en-US" sz="2800" dirty="0" err="1"/>
              <a:t>vải</a:t>
            </a:r>
            <a:r>
              <a:rPr lang="en-US" sz="2800" dirty="0"/>
              <a:t> </a:t>
            </a:r>
            <a:r>
              <a:rPr lang="en-US" sz="2800" dirty="0" err="1"/>
              <a:t>dệt</a:t>
            </a:r>
            <a:r>
              <a:rPr lang="en-US" sz="2800" dirty="0"/>
              <a:t> </a:t>
            </a:r>
            <a:r>
              <a:rPr lang="en-US" sz="2800" dirty="0" err="1"/>
              <a:t>kim</a:t>
            </a:r>
            <a:r>
              <a:rPr lang="en-US" sz="2800" dirty="0"/>
              <a:t>: </a:t>
            </a:r>
            <a:r>
              <a:rPr lang="en-US" sz="2800" dirty="0" err="1"/>
              <a:t>giá</a:t>
            </a:r>
            <a:r>
              <a:rPr lang="en-US" sz="2800" dirty="0"/>
              <a:t> </a:t>
            </a:r>
            <a:r>
              <a:rPr lang="en-US" sz="2800" dirty="0" err="1"/>
              <a:t>vải</a:t>
            </a:r>
            <a:r>
              <a:rPr lang="en-US" sz="2800" dirty="0"/>
              <a:t> </a:t>
            </a:r>
            <a:r>
              <a:rPr lang="en-US" sz="2800" dirty="0" err="1"/>
              <a:t>thường</a:t>
            </a:r>
            <a:r>
              <a:rPr lang="en-US" sz="2800" dirty="0"/>
              <a:t> </a:t>
            </a:r>
            <a:r>
              <a:rPr lang="en-US" sz="2800" dirty="0" err="1"/>
              <a:t>được</a:t>
            </a:r>
            <a:r>
              <a:rPr lang="en-US" sz="2800" dirty="0"/>
              <a:t> </a:t>
            </a:r>
            <a:r>
              <a:rPr lang="en-US" sz="2800" dirty="0" err="1"/>
              <a:t>tính</a:t>
            </a:r>
            <a:r>
              <a:rPr lang="en-US" sz="2800" dirty="0"/>
              <a:t> </a:t>
            </a:r>
            <a:r>
              <a:rPr lang="en-US" sz="2800" dirty="0" err="1" smtClean="0"/>
              <a:t>bằng</a:t>
            </a:r>
            <a:endParaRPr lang="en-US" sz="2800" dirty="0" smtClean="0"/>
          </a:p>
          <a:p>
            <a:pPr marL="0" indent="0">
              <a:buNone/>
            </a:pPr>
            <a:r>
              <a:rPr lang="en-US" sz="2800" dirty="0" smtClean="0"/>
              <a:t> </a:t>
            </a:r>
            <a:r>
              <a:rPr lang="en-US" sz="2800" dirty="0"/>
              <a:t>US $/kg</a:t>
            </a:r>
          </a:p>
          <a:p>
            <a:pPr marL="0" indent="0">
              <a:buNone/>
            </a:pPr>
            <a:r>
              <a:rPr lang="en-US" sz="2800" dirty="0" err="1"/>
              <a:t>Với</a:t>
            </a:r>
            <a:r>
              <a:rPr lang="en-US" sz="2800" dirty="0"/>
              <a:t> </a:t>
            </a:r>
            <a:r>
              <a:rPr lang="en-US" sz="2800" dirty="0" err="1"/>
              <a:t>vải</a:t>
            </a:r>
            <a:r>
              <a:rPr lang="en-US" sz="2800" dirty="0"/>
              <a:t> </a:t>
            </a:r>
            <a:r>
              <a:rPr lang="en-US" sz="2800" dirty="0" err="1"/>
              <a:t>dệt</a:t>
            </a:r>
            <a:r>
              <a:rPr lang="en-US" sz="2800" dirty="0"/>
              <a:t> </a:t>
            </a:r>
            <a:r>
              <a:rPr lang="en-US" sz="2800" dirty="0" err="1"/>
              <a:t>thoi</a:t>
            </a:r>
            <a:r>
              <a:rPr lang="en-US" sz="2800" dirty="0"/>
              <a:t>: </a:t>
            </a:r>
            <a:r>
              <a:rPr lang="en-US" sz="2800" dirty="0" err="1"/>
              <a:t>giá</a:t>
            </a:r>
            <a:r>
              <a:rPr lang="en-US" sz="2800" dirty="0"/>
              <a:t> </a:t>
            </a:r>
            <a:r>
              <a:rPr lang="en-US" sz="2800" dirty="0" err="1"/>
              <a:t>vải</a:t>
            </a:r>
            <a:r>
              <a:rPr lang="en-US" sz="2800" dirty="0"/>
              <a:t> </a:t>
            </a:r>
            <a:r>
              <a:rPr lang="en-US" sz="2800" dirty="0" err="1"/>
              <a:t>thường</a:t>
            </a:r>
            <a:r>
              <a:rPr lang="en-US" sz="2800" dirty="0"/>
              <a:t> </a:t>
            </a:r>
            <a:r>
              <a:rPr lang="en-US" sz="2800" dirty="0" err="1"/>
              <a:t>được</a:t>
            </a:r>
            <a:r>
              <a:rPr lang="en-US" sz="2800" dirty="0"/>
              <a:t> </a:t>
            </a:r>
            <a:r>
              <a:rPr lang="en-US" sz="2800" dirty="0" err="1"/>
              <a:t>tính</a:t>
            </a:r>
            <a:r>
              <a:rPr lang="en-US" sz="2800" dirty="0"/>
              <a:t> </a:t>
            </a:r>
            <a:r>
              <a:rPr lang="en-US" sz="2800" dirty="0" err="1"/>
              <a:t>bằng</a:t>
            </a:r>
            <a:r>
              <a:rPr lang="en-US" sz="2800" dirty="0"/>
              <a:t> </a:t>
            </a:r>
            <a:endParaRPr lang="en-US" sz="2800" dirty="0" smtClean="0"/>
          </a:p>
          <a:p>
            <a:pPr marL="0" indent="0">
              <a:buNone/>
            </a:pPr>
            <a:r>
              <a:rPr lang="en-US" sz="2800" dirty="0" smtClean="0"/>
              <a:t>US </a:t>
            </a:r>
            <a:r>
              <a:rPr lang="en-US" sz="2800" dirty="0"/>
              <a:t>$/met, US $/yds.</a:t>
            </a:r>
          </a:p>
          <a:p>
            <a:pPr marL="0" indent="0">
              <a:buNone/>
            </a:pPr>
            <a:r>
              <a:rPr lang="en-US" sz="2800" dirty="0"/>
              <a:t>Do </a:t>
            </a:r>
            <a:r>
              <a:rPr lang="en-US" sz="2800" dirty="0" err="1"/>
              <a:t>đó</a:t>
            </a:r>
            <a:r>
              <a:rPr lang="en-US" sz="2800" dirty="0"/>
              <a:t>, </a:t>
            </a:r>
            <a:r>
              <a:rPr lang="en-US" sz="2800" dirty="0" err="1"/>
              <a:t>hết</a:t>
            </a:r>
            <a:r>
              <a:rPr lang="en-US" sz="2800" dirty="0"/>
              <a:t> </a:t>
            </a:r>
            <a:r>
              <a:rPr lang="en-US" sz="2800" dirty="0" err="1"/>
              <a:t>sức</a:t>
            </a:r>
            <a:r>
              <a:rPr lang="en-US" sz="2800" dirty="0"/>
              <a:t> </a:t>
            </a:r>
            <a:r>
              <a:rPr lang="en-US" sz="2800" dirty="0" err="1"/>
              <a:t>quan</a:t>
            </a:r>
            <a:r>
              <a:rPr lang="en-US" sz="2800" dirty="0"/>
              <a:t> </a:t>
            </a:r>
            <a:r>
              <a:rPr lang="en-US" sz="2800" dirty="0" err="1"/>
              <a:t>trọng</a:t>
            </a:r>
            <a:r>
              <a:rPr lang="en-US" sz="2800" dirty="0"/>
              <a:t> </a:t>
            </a:r>
            <a:r>
              <a:rPr lang="en-US" sz="2800" dirty="0" err="1"/>
              <a:t>là</a:t>
            </a:r>
            <a:r>
              <a:rPr lang="en-US" sz="2800" dirty="0"/>
              <a:t> </a:t>
            </a:r>
            <a:r>
              <a:rPr lang="en-US" sz="2800" dirty="0" err="1"/>
              <a:t>cần</a:t>
            </a:r>
            <a:r>
              <a:rPr lang="en-US" sz="2800" dirty="0"/>
              <a:t> </a:t>
            </a:r>
            <a:r>
              <a:rPr lang="en-US" sz="2800" dirty="0" err="1"/>
              <a:t>phải</a:t>
            </a:r>
            <a:r>
              <a:rPr lang="en-US" sz="2800" dirty="0"/>
              <a:t> qui </a:t>
            </a:r>
            <a:r>
              <a:rPr lang="en-US" sz="2800" dirty="0" err="1"/>
              <a:t>đổi</a:t>
            </a:r>
            <a:r>
              <a:rPr lang="en-US" sz="2800" dirty="0"/>
              <a:t> </a:t>
            </a:r>
            <a:r>
              <a:rPr lang="en-US" sz="2800" dirty="0" err="1"/>
              <a:t>giá</a:t>
            </a:r>
            <a:r>
              <a:rPr lang="en-US" sz="2800" dirty="0"/>
              <a:t> </a:t>
            </a:r>
            <a:r>
              <a:rPr lang="en-US" sz="2800" dirty="0" err="1"/>
              <a:t>về</a:t>
            </a:r>
            <a:r>
              <a:rPr lang="en-US" sz="2800" dirty="0"/>
              <a:t> </a:t>
            </a:r>
            <a:r>
              <a:rPr lang="en-US" sz="2800" dirty="0" err="1"/>
              <a:t>đúng</a:t>
            </a:r>
            <a:r>
              <a:rPr lang="en-US" sz="2800" dirty="0"/>
              <a:t> </a:t>
            </a:r>
            <a:r>
              <a:rPr lang="en-US" sz="2800" dirty="0" err="1"/>
              <a:t>hệ</a:t>
            </a:r>
            <a:r>
              <a:rPr lang="en-US" sz="2800" dirty="0"/>
              <a:t> </a:t>
            </a:r>
            <a:r>
              <a:rPr lang="en-US" sz="2800" dirty="0" err="1"/>
              <a:t>đơn</a:t>
            </a:r>
            <a:r>
              <a:rPr lang="en-US" sz="2800" dirty="0"/>
              <a:t> </a:t>
            </a:r>
            <a:r>
              <a:rPr lang="en-US" sz="2800" dirty="0" err="1"/>
              <a:t>vị</a:t>
            </a:r>
            <a:r>
              <a:rPr lang="en-US" sz="2800" dirty="0"/>
              <a:t> </a:t>
            </a:r>
            <a:r>
              <a:rPr lang="en-US" sz="2800" dirty="0" err="1"/>
              <a:t>của</a:t>
            </a:r>
            <a:r>
              <a:rPr lang="en-US" sz="2800" dirty="0"/>
              <a:t> </a:t>
            </a:r>
            <a:r>
              <a:rPr lang="en-US" sz="2800" dirty="0" err="1"/>
              <a:t>định</a:t>
            </a:r>
            <a:r>
              <a:rPr lang="en-US" sz="2800" dirty="0"/>
              <a:t> </a:t>
            </a:r>
            <a:r>
              <a:rPr lang="en-US" sz="2800" dirty="0" err="1"/>
              <a:t>mức</a:t>
            </a:r>
            <a:r>
              <a:rPr lang="en-US" sz="2800" dirty="0"/>
              <a:t> </a:t>
            </a:r>
            <a:r>
              <a:rPr lang="en-US" sz="2800" dirty="0" err="1"/>
              <a:t>đưa</a:t>
            </a:r>
            <a:r>
              <a:rPr lang="en-US" sz="2800" dirty="0"/>
              <a:t> </a:t>
            </a:r>
            <a:r>
              <a:rPr lang="en-US" sz="2800" dirty="0" err="1"/>
              <a:t>ra.</a:t>
            </a:r>
            <a:endParaRPr lang="en-US" sz="2800" dirty="0"/>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3448630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16</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800" dirty="0" err="1"/>
              <a:t>Hệ</a:t>
            </a:r>
            <a:r>
              <a:rPr lang="en-US" sz="2800" dirty="0"/>
              <a:t> qui </a:t>
            </a:r>
            <a:r>
              <a:rPr lang="en-US" sz="2800" dirty="0" err="1"/>
              <a:t>đổi</a:t>
            </a:r>
            <a:r>
              <a:rPr lang="en-US" sz="2800" dirty="0"/>
              <a:t>: </a:t>
            </a:r>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graphicFrame>
        <p:nvGraphicFramePr>
          <p:cNvPr id="6" name="Table 5"/>
          <p:cNvGraphicFramePr>
            <a:graphicFrameLocks noGrp="1"/>
          </p:cNvGraphicFramePr>
          <p:nvPr>
            <p:extLst>
              <p:ext uri="{D42A27DB-BD31-4B8C-83A1-F6EECF244321}">
                <p14:modId xmlns:p14="http://schemas.microsoft.com/office/powerpoint/2010/main" val="1588308235"/>
              </p:ext>
            </p:extLst>
          </p:nvPr>
        </p:nvGraphicFramePr>
        <p:xfrm>
          <a:off x="609600" y="2590798"/>
          <a:ext cx="8153399" cy="3200401"/>
        </p:xfrm>
        <a:graphic>
          <a:graphicData uri="http://schemas.openxmlformats.org/drawingml/2006/table">
            <a:tbl>
              <a:tblPr firstRow="1" firstCol="1" bandRow="1">
                <a:tableStyleId>{5C22544A-7EE6-4342-B048-85BDC9FD1C3A}</a:tableStyleId>
              </a:tblPr>
              <a:tblGrid>
                <a:gridCol w="1702975"/>
                <a:gridCol w="2402731"/>
                <a:gridCol w="971089"/>
                <a:gridCol w="3076604"/>
              </a:tblGrid>
              <a:tr h="927623">
                <a:tc>
                  <a:txBody>
                    <a:bodyPr/>
                    <a:lstStyle/>
                    <a:p>
                      <a:pPr marL="0" marR="0">
                        <a:lnSpc>
                          <a:spcPct val="115000"/>
                        </a:lnSpc>
                        <a:spcBef>
                          <a:spcPts val="0"/>
                        </a:spcBef>
                        <a:spcAft>
                          <a:spcPts val="0"/>
                        </a:spcAft>
                      </a:pPr>
                      <a:r>
                        <a:rPr lang="en-US" sz="1300">
                          <a:effectLst/>
                        </a:rPr>
                        <a:t>Yêu cầu qui đổi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Cách tính</a:t>
                      </a:r>
                      <a:endParaRPr lang="en-US" sz="1100">
                        <a:effectLst/>
                        <a:latin typeface="Calibri"/>
                        <a:ea typeface="MS Mincho"/>
                        <a:cs typeface="Times New Roman"/>
                      </a:endParaRPr>
                    </a:p>
                  </a:txBody>
                  <a:tcPr marL="68580" marR="68580" marT="0" marB="0"/>
                </a:tc>
                <a:tc gridSpan="2">
                  <a:txBody>
                    <a:bodyPr/>
                    <a:lstStyle/>
                    <a:p>
                      <a:pPr marL="0" marR="0" algn="ctr">
                        <a:lnSpc>
                          <a:spcPct val="115000"/>
                        </a:lnSpc>
                        <a:spcBef>
                          <a:spcPts val="0"/>
                        </a:spcBef>
                        <a:spcAft>
                          <a:spcPts val="0"/>
                        </a:spcAft>
                      </a:pPr>
                      <a:r>
                        <a:rPr lang="en-US" sz="1300">
                          <a:effectLst/>
                        </a:rPr>
                        <a:t>Ví dụ</a:t>
                      </a:r>
                      <a:endParaRPr lang="en-US" sz="1100">
                        <a:effectLst/>
                        <a:latin typeface="Calibri"/>
                        <a:ea typeface="MS Mincho"/>
                        <a:cs typeface="Times New Roman"/>
                      </a:endParaRPr>
                    </a:p>
                  </a:txBody>
                  <a:tcPr marL="68580" marR="68580" marT="0" marB="0"/>
                </a:tc>
                <a:tc hMerge="1">
                  <a:txBody>
                    <a:bodyPr/>
                    <a:lstStyle/>
                    <a:p>
                      <a:endParaRPr lang="en-US"/>
                    </a:p>
                  </a:txBody>
                  <a:tcPr/>
                </a:tc>
              </a:tr>
              <a:tr h="448385">
                <a:tc>
                  <a:txBody>
                    <a:bodyPr/>
                    <a:lstStyle/>
                    <a:p>
                      <a:pPr marL="0" marR="0">
                        <a:lnSpc>
                          <a:spcPct val="115000"/>
                        </a:lnSpc>
                        <a:spcBef>
                          <a:spcPts val="0"/>
                        </a:spcBef>
                        <a:spcAft>
                          <a:spcPts val="0"/>
                        </a:spcAft>
                      </a:pPr>
                      <a:r>
                        <a:rPr lang="en-US" sz="1300">
                          <a:effectLst/>
                        </a:rPr>
                        <a:t>m → yd</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1m = 1,0936 yds</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Giá vải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US $ 2,8/m= US $ 2,559/yd</a:t>
                      </a:r>
                      <a:endParaRPr lang="en-US" sz="1100">
                        <a:effectLst/>
                        <a:latin typeface="Calibri"/>
                        <a:ea typeface="MS Mincho"/>
                        <a:cs typeface="Times New Roman"/>
                      </a:endParaRPr>
                    </a:p>
                  </a:txBody>
                  <a:tcPr marL="68580" marR="68580" marT="0" marB="0"/>
                </a:tc>
              </a:tr>
              <a:tr h="448385">
                <a:tc>
                  <a:txBody>
                    <a:bodyPr/>
                    <a:lstStyle/>
                    <a:p>
                      <a:pPr marL="0" marR="0">
                        <a:lnSpc>
                          <a:spcPct val="115000"/>
                        </a:lnSpc>
                        <a:spcBef>
                          <a:spcPts val="0"/>
                        </a:spcBef>
                        <a:spcAft>
                          <a:spcPts val="0"/>
                        </a:spcAft>
                      </a:pPr>
                      <a:r>
                        <a:rPr lang="en-US" sz="1300">
                          <a:effectLst/>
                        </a:rPr>
                        <a:t>yd → 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1yd = 0,9144 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Giá vải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US $ 4,5/yd= US $ 4,92/m</a:t>
                      </a:r>
                      <a:endParaRPr lang="en-US" sz="1100">
                        <a:effectLst/>
                        <a:latin typeface="Calibri"/>
                        <a:ea typeface="MS Mincho"/>
                        <a:cs typeface="Times New Roman"/>
                      </a:endParaRPr>
                    </a:p>
                  </a:txBody>
                  <a:tcPr marL="68580" marR="68580" marT="0" marB="0"/>
                </a:tc>
              </a:tr>
              <a:tr h="448385">
                <a:tc>
                  <a:txBody>
                    <a:bodyPr/>
                    <a:lstStyle/>
                    <a:p>
                      <a:pPr marL="0" marR="0">
                        <a:lnSpc>
                          <a:spcPct val="115000"/>
                        </a:lnSpc>
                        <a:spcBef>
                          <a:spcPts val="0"/>
                        </a:spcBef>
                        <a:spcAft>
                          <a:spcPts val="0"/>
                        </a:spcAft>
                      </a:pPr>
                      <a:r>
                        <a:rPr lang="en-US" sz="1300">
                          <a:effectLst/>
                        </a:rPr>
                        <a:t>yd → inch</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1yd = 36”</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Khổ vải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58”= 1+22/36 = 1,61 yd</a:t>
                      </a:r>
                      <a:endParaRPr lang="en-US" sz="1100">
                        <a:effectLst/>
                        <a:latin typeface="Calibri"/>
                        <a:ea typeface="MS Mincho"/>
                        <a:cs typeface="Times New Roman"/>
                      </a:endParaRPr>
                    </a:p>
                  </a:txBody>
                  <a:tcPr marL="68580" marR="68580" marT="0" marB="0"/>
                </a:tc>
              </a:tr>
              <a:tr h="927623">
                <a:tc>
                  <a:txBody>
                    <a:bodyPr/>
                    <a:lstStyle/>
                    <a:p>
                      <a:pPr marL="0" marR="0">
                        <a:lnSpc>
                          <a:spcPct val="115000"/>
                        </a:lnSpc>
                        <a:spcBef>
                          <a:spcPts val="0"/>
                        </a:spcBef>
                        <a:spcAft>
                          <a:spcPts val="0"/>
                        </a:spcAft>
                      </a:pPr>
                      <a:r>
                        <a:rPr lang="en-US" sz="1300">
                          <a:effectLst/>
                        </a:rPr>
                        <a:t>inch → 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1”= 2,54/100m=0,0254m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Khổ vải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dirty="0">
                          <a:effectLst/>
                        </a:rPr>
                        <a:t>58”= 1,47 m</a:t>
                      </a:r>
                      <a:endParaRPr lang="en-US" sz="1100" dirty="0">
                        <a:effectLst/>
                        <a:latin typeface="Calibri"/>
                        <a:ea typeface="MS Mincho"/>
                        <a:cs typeface="Times New Roman"/>
                      </a:endParaRPr>
                    </a:p>
                  </a:txBody>
                  <a:tcPr marL="68580" marR="68580" marT="0" marB="0"/>
                </a:tc>
              </a:tr>
            </a:tbl>
          </a:graphicData>
        </a:graphic>
      </p:graphicFrame>
    </p:spTree>
    <p:extLst>
      <p:ext uri="{BB962C8B-B14F-4D97-AF65-F5344CB8AC3E}">
        <p14:creationId xmlns:p14="http://schemas.microsoft.com/office/powerpoint/2010/main" val="1057221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1: Cho </a:t>
            </a:r>
            <a:r>
              <a:rPr lang="en-US" sz="2800" dirty="0" err="1" smtClean="0"/>
              <a:t>khổ</a:t>
            </a:r>
            <a:r>
              <a:rPr lang="en-US" sz="2800" dirty="0" smtClean="0"/>
              <a:t> </a:t>
            </a:r>
            <a:r>
              <a:rPr lang="en-US" sz="2800" dirty="0" err="1" smtClean="0"/>
              <a:t>vải</a:t>
            </a:r>
            <a:r>
              <a:rPr lang="en-US" sz="2800" dirty="0" smtClean="0"/>
              <a:t> 58”, </a:t>
            </a:r>
            <a:r>
              <a:rPr lang="en-US" sz="2800" dirty="0" err="1" smtClean="0"/>
              <a:t>hãy</a:t>
            </a:r>
            <a:r>
              <a:rPr lang="en-US" sz="2800" dirty="0" smtClean="0"/>
              <a:t> </a:t>
            </a:r>
            <a:r>
              <a:rPr lang="en-US" sz="2800" dirty="0" err="1" smtClean="0"/>
              <a:t>tính</a:t>
            </a:r>
            <a:r>
              <a:rPr lang="en-US" sz="2800" dirty="0" smtClean="0"/>
              <a:t>:</a:t>
            </a:r>
          </a:p>
          <a:p>
            <a:pPr marL="514350" indent="-514350">
              <a:buAutoNum type="arabicPeriod"/>
            </a:pPr>
            <a:r>
              <a:rPr lang="en-US" sz="2800" dirty="0" err="1" smtClean="0"/>
              <a:t>Tính</a:t>
            </a:r>
            <a:r>
              <a:rPr lang="en-US" sz="2800" dirty="0" smtClean="0"/>
              <a:t> </a:t>
            </a:r>
            <a:r>
              <a:rPr lang="en-US" sz="2800" dirty="0" err="1" smtClean="0"/>
              <a:t>khổ</a:t>
            </a:r>
            <a:r>
              <a:rPr lang="en-US" sz="2800" dirty="0" smtClean="0"/>
              <a:t> </a:t>
            </a:r>
            <a:r>
              <a:rPr lang="en-US" sz="2800" dirty="0" err="1" smtClean="0"/>
              <a:t>vải</a:t>
            </a:r>
            <a:r>
              <a:rPr lang="en-US" sz="2800" dirty="0" smtClean="0"/>
              <a:t> </a:t>
            </a:r>
            <a:r>
              <a:rPr lang="en-US" sz="2800" dirty="0" err="1" smtClean="0"/>
              <a:t>trên</a:t>
            </a:r>
            <a:r>
              <a:rPr lang="en-US" sz="2800" dirty="0" smtClean="0"/>
              <a:t> </a:t>
            </a:r>
            <a:r>
              <a:rPr lang="en-US" sz="2800" dirty="0" err="1" smtClean="0"/>
              <a:t>ra</a:t>
            </a:r>
            <a:r>
              <a:rPr lang="en-US" sz="2800" dirty="0" smtClean="0"/>
              <a:t> </a:t>
            </a:r>
            <a:r>
              <a:rPr lang="en-US" sz="2800" dirty="0" err="1" smtClean="0"/>
              <a:t>đơn</a:t>
            </a:r>
            <a:r>
              <a:rPr lang="en-US" sz="2800" dirty="0" smtClean="0"/>
              <a:t> </a:t>
            </a:r>
            <a:r>
              <a:rPr lang="en-US" sz="2800" dirty="0" err="1" smtClean="0"/>
              <a:t>vị</a:t>
            </a:r>
            <a:r>
              <a:rPr lang="en-US" sz="2800" dirty="0" smtClean="0"/>
              <a:t> </a:t>
            </a:r>
            <a:r>
              <a:rPr lang="en-US" sz="2800" dirty="0" err="1" smtClean="0"/>
              <a:t>mét</a:t>
            </a:r>
            <a:r>
              <a:rPr lang="en-US" sz="2800" dirty="0" smtClean="0"/>
              <a:t>?</a:t>
            </a:r>
          </a:p>
          <a:p>
            <a:pPr marL="514350" indent="-514350">
              <a:buFontTx/>
              <a:buAutoNum type="arabicPeriod"/>
            </a:pPr>
            <a:r>
              <a:rPr lang="en-US" sz="2800" dirty="0" err="1" smtClean="0"/>
              <a:t>Tính</a:t>
            </a:r>
            <a:r>
              <a:rPr lang="en-US" sz="2800" dirty="0" smtClean="0"/>
              <a:t> </a:t>
            </a:r>
            <a:r>
              <a:rPr lang="en-US" sz="2800" dirty="0" err="1"/>
              <a:t>khổ</a:t>
            </a:r>
            <a:r>
              <a:rPr lang="en-US" sz="2800" dirty="0"/>
              <a:t> </a:t>
            </a:r>
            <a:r>
              <a:rPr lang="en-US" sz="2800" dirty="0" err="1"/>
              <a:t>vải</a:t>
            </a:r>
            <a:r>
              <a:rPr lang="en-US" sz="2800" dirty="0"/>
              <a:t> </a:t>
            </a:r>
            <a:r>
              <a:rPr lang="en-US" sz="2800" dirty="0" err="1"/>
              <a:t>trên</a:t>
            </a:r>
            <a:r>
              <a:rPr lang="en-US" sz="2800" dirty="0"/>
              <a:t> </a:t>
            </a:r>
            <a:r>
              <a:rPr lang="en-US" sz="2800" dirty="0" err="1"/>
              <a:t>ra</a:t>
            </a:r>
            <a:r>
              <a:rPr lang="en-US" sz="2800" dirty="0"/>
              <a:t> </a:t>
            </a:r>
            <a:r>
              <a:rPr lang="en-US" sz="2800" dirty="0" err="1"/>
              <a:t>đơn</a:t>
            </a:r>
            <a:r>
              <a:rPr lang="en-US" sz="2800" dirty="0"/>
              <a:t> </a:t>
            </a:r>
            <a:r>
              <a:rPr lang="en-US" sz="2800" dirty="0" err="1"/>
              <a:t>vị</a:t>
            </a:r>
            <a:r>
              <a:rPr lang="en-US" sz="2800" dirty="0"/>
              <a:t> </a:t>
            </a:r>
            <a:r>
              <a:rPr lang="en-US" sz="2800" dirty="0" smtClean="0"/>
              <a:t>yard?</a:t>
            </a:r>
            <a:endParaRPr lang="en-US" sz="2800" dirty="0"/>
          </a:p>
          <a:p>
            <a:pPr marL="514350" indent="-514350">
              <a:buAutoNum type="arabicPeriod"/>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2261909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18</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1: Cho </a:t>
            </a:r>
            <a:r>
              <a:rPr lang="en-US" sz="2800" dirty="0" err="1" smtClean="0"/>
              <a:t>khổ</a:t>
            </a:r>
            <a:r>
              <a:rPr lang="en-US" sz="2800" dirty="0" smtClean="0"/>
              <a:t> </a:t>
            </a:r>
            <a:r>
              <a:rPr lang="en-US" sz="2800" dirty="0" err="1" smtClean="0"/>
              <a:t>vải</a:t>
            </a:r>
            <a:r>
              <a:rPr lang="en-US" sz="2800" dirty="0" smtClean="0"/>
              <a:t> 60”, </a:t>
            </a:r>
            <a:r>
              <a:rPr lang="en-US" sz="2800" dirty="0" err="1" smtClean="0"/>
              <a:t>hãy</a:t>
            </a:r>
            <a:r>
              <a:rPr lang="en-US" sz="2800" dirty="0" smtClean="0"/>
              <a:t> </a:t>
            </a:r>
            <a:r>
              <a:rPr lang="en-US" sz="2800" dirty="0" err="1" smtClean="0"/>
              <a:t>tính</a:t>
            </a:r>
            <a:r>
              <a:rPr lang="en-US" sz="2800" dirty="0" smtClean="0"/>
              <a:t>:</a:t>
            </a:r>
          </a:p>
          <a:p>
            <a:pPr marL="514350" indent="-514350">
              <a:buAutoNum type="arabicPeriod"/>
            </a:pPr>
            <a:r>
              <a:rPr lang="en-US" sz="2800" dirty="0" err="1" smtClean="0"/>
              <a:t>Tính</a:t>
            </a:r>
            <a:r>
              <a:rPr lang="en-US" sz="2800" dirty="0" smtClean="0"/>
              <a:t> </a:t>
            </a:r>
            <a:r>
              <a:rPr lang="en-US" sz="2800" dirty="0" err="1" smtClean="0"/>
              <a:t>khổ</a:t>
            </a:r>
            <a:r>
              <a:rPr lang="en-US" sz="2800" dirty="0" smtClean="0"/>
              <a:t> </a:t>
            </a:r>
            <a:r>
              <a:rPr lang="en-US" sz="2800" dirty="0" err="1" smtClean="0"/>
              <a:t>vải</a:t>
            </a:r>
            <a:r>
              <a:rPr lang="en-US" sz="2800" dirty="0" smtClean="0"/>
              <a:t> </a:t>
            </a:r>
            <a:r>
              <a:rPr lang="en-US" sz="2800" dirty="0" err="1" smtClean="0"/>
              <a:t>trên</a:t>
            </a:r>
            <a:r>
              <a:rPr lang="en-US" sz="2800" dirty="0" smtClean="0"/>
              <a:t> </a:t>
            </a:r>
            <a:r>
              <a:rPr lang="en-US" sz="2800" dirty="0" err="1" smtClean="0"/>
              <a:t>ra</a:t>
            </a:r>
            <a:r>
              <a:rPr lang="en-US" sz="2800" dirty="0" smtClean="0"/>
              <a:t> </a:t>
            </a:r>
            <a:r>
              <a:rPr lang="en-US" sz="2800" dirty="0" err="1" smtClean="0"/>
              <a:t>đơn</a:t>
            </a:r>
            <a:r>
              <a:rPr lang="en-US" sz="2800" dirty="0" smtClean="0"/>
              <a:t> </a:t>
            </a:r>
            <a:r>
              <a:rPr lang="en-US" sz="2800" dirty="0" err="1" smtClean="0"/>
              <a:t>vị</a:t>
            </a:r>
            <a:r>
              <a:rPr lang="en-US" sz="2800" dirty="0" smtClean="0"/>
              <a:t> </a:t>
            </a:r>
            <a:r>
              <a:rPr lang="en-US" sz="2800" dirty="0" err="1" smtClean="0"/>
              <a:t>mét</a:t>
            </a:r>
            <a:r>
              <a:rPr lang="en-US" sz="2800" dirty="0" smtClean="0"/>
              <a:t>?</a:t>
            </a:r>
          </a:p>
          <a:p>
            <a:pPr marL="514350" indent="-514350">
              <a:buFontTx/>
              <a:buAutoNum type="arabicPeriod"/>
            </a:pPr>
            <a:r>
              <a:rPr lang="en-US" sz="2800" dirty="0" err="1" smtClean="0"/>
              <a:t>Tính</a:t>
            </a:r>
            <a:r>
              <a:rPr lang="en-US" sz="2800" dirty="0" smtClean="0"/>
              <a:t> </a:t>
            </a:r>
            <a:r>
              <a:rPr lang="en-US" sz="2800" dirty="0" err="1"/>
              <a:t>khổ</a:t>
            </a:r>
            <a:r>
              <a:rPr lang="en-US" sz="2800" dirty="0"/>
              <a:t> </a:t>
            </a:r>
            <a:r>
              <a:rPr lang="en-US" sz="2800" dirty="0" err="1"/>
              <a:t>vải</a:t>
            </a:r>
            <a:r>
              <a:rPr lang="en-US" sz="2800" dirty="0"/>
              <a:t> </a:t>
            </a:r>
            <a:r>
              <a:rPr lang="en-US" sz="2800" dirty="0" err="1"/>
              <a:t>trên</a:t>
            </a:r>
            <a:r>
              <a:rPr lang="en-US" sz="2800" dirty="0"/>
              <a:t> </a:t>
            </a:r>
            <a:r>
              <a:rPr lang="en-US" sz="2800" dirty="0" err="1"/>
              <a:t>ra</a:t>
            </a:r>
            <a:r>
              <a:rPr lang="en-US" sz="2800" dirty="0"/>
              <a:t> </a:t>
            </a:r>
            <a:r>
              <a:rPr lang="en-US" sz="2800" dirty="0" err="1"/>
              <a:t>đơn</a:t>
            </a:r>
            <a:r>
              <a:rPr lang="en-US" sz="2800" dirty="0"/>
              <a:t> </a:t>
            </a:r>
            <a:r>
              <a:rPr lang="en-US" sz="2800" dirty="0" err="1"/>
              <a:t>vị</a:t>
            </a:r>
            <a:r>
              <a:rPr lang="en-US" sz="2800" dirty="0"/>
              <a:t> </a:t>
            </a:r>
            <a:r>
              <a:rPr lang="en-US" sz="2800" dirty="0" smtClean="0"/>
              <a:t>yard?</a:t>
            </a:r>
            <a:endParaRPr lang="en-US" sz="2800" dirty="0"/>
          </a:p>
          <a:p>
            <a:pPr marL="0" indent="0">
              <a:buNone/>
            </a:pPr>
            <a:r>
              <a:rPr lang="en-US" sz="2800" dirty="0" smtClean="0"/>
              <a:t>ĐÁP ÁN:</a:t>
            </a:r>
          </a:p>
          <a:p>
            <a:pPr marL="0" indent="0">
              <a:buNone/>
            </a:pPr>
            <a:r>
              <a:rPr lang="en-US" sz="2800" dirty="0" smtClean="0"/>
              <a:t>60” = 1,52 m</a:t>
            </a:r>
          </a:p>
          <a:p>
            <a:pPr marL="0" indent="0">
              <a:buNone/>
            </a:pPr>
            <a:endParaRPr lang="en-US" sz="2800" dirty="0"/>
          </a:p>
          <a:p>
            <a:pPr marL="0" indent="0">
              <a:buNone/>
            </a:pPr>
            <a:r>
              <a:rPr lang="en-US" sz="2800" dirty="0" smtClean="0"/>
              <a:t>60” = 1,67 yards</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3539024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blinds(horizontal)">
                                      <p:cBhvr>
                                        <p:cTn id="3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2:</a:t>
            </a:r>
          </a:p>
          <a:p>
            <a:pPr marL="0" indent="0">
              <a:buNone/>
            </a:pPr>
            <a:r>
              <a:rPr lang="en-US" sz="2800" dirty="0" err="1"/>
              <a:t>Tính</a:t>
            </a:r>
            <a:r>
              <a:rPr lang="en-US" sz="2800" dirty="0"/>
              <a:t> chi </a:t>
            </a:r>
            <a:r>
              <a:rPr lang="en-US" sz="2800" dirty="0" err="1"/>
              <a:t>phí</a:t>
            </a:r>
            <a:r>
              <a:rPr lang="en-US" sz="2800" dirty="0"/>
              <a:t> </a:t>
            </a:r>
            <a:r>
              <a:rPr lang="en-US" sz="2800" dirty="0" err="1"/>
              <a:t>vải</a:t>
            </a:r>
            <a:r>
              <a:rPr lang="en-US" sz="2800" dirty="0"/>
              <a:t>/ </a:t>
            </a:r>
            <a:r>
              <a:rPr lang="en-US" sz="2800" dirty="0" err="1"/>
              <a:t>sản</a:t>
            </a:r>
            <a:r>
              <a:rPr lang="en-US" sz="2800" dirty="0"/>
              <a:t> </a:t>
            </a:r>
            <a:r>
              <a:rPr lang="en-US" sz="2800" dirty="0" err="1"/>
              <a:t>phẩm</a:t>
            </a:r>
            <a:r>
              <a:rPr lang="en-US" sz="2800" dirty="0"/>
              <a:t> </a:t>
            </a:r>
            <a:r>
              <a:rPr lang="en-US" sz="2800" dirty="0" err="1"/>
              <a:t>của</a:t>
            </a:r>
            <a:r>
              <a:rPr lang="en-US" sz="2800" dirty="0"/>
              <a:t> </a:t>
            </a:r>
            <a:r>
              <a:rPr lang="en-US" sz="2800" dirty="0" err="1"/>
              <a:t>mã</a:t>
            </a:r>
            <a:r>
              <a:rPr lang="en-US" sz="2800" dirty="0"/>
              <a:t> </a:t>
            </a:r>
            <a:r>
              <a:rPr lang="en-US" sz="2800" dirty="0" err="1"/>
              <a:t>hàng</a:t>
            </a:r>
            <a:r>
              <a:rPr lang="en-US" sz="2800" dirty="0"/>
              <a:t> S#13-0827,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5000pcs, </a:t>
            </a:r>
            <a:r>
              <a:rPr lang="en-US" sz="2800" dirty="0" err="1"/>
              <a:t>với</a:t>
            </a:r>
            <a:r>
              <a:rPr lang="en-US" sz="2800" dirty="0"/>
              <a:t> </a:t>
            </a:r>
            <a:r>
              <a:rPr lang="en-US" sz="2800" dirty="0" err="1"/>
              <a:t>yêu</a:t>
            </a:r>
            <a:r>
              <a:rPr lang="en-US" sz="2800" dirty="0"/>
              <a:t> </a:t>
            </a:r>
            <a:r>
              <a:rPr lang="en-US" sz="2800" dirty="0" err="1"/>
              <a:t>cầu</a:t>
            </a:r>
            <a:r>
              <a:rPr lang="en-US" sz="2800" dirty="0"/>
              <a:t> </a:t>
            </a:r>
            <a:r>
              <a:rPr lang="en-US" sz="2800" dirty="0" err="1"/>
              <a:t>vải</a:t>
            </a:r>
            <a:r>
              <a:rPr lang="en-US" sz="2800" dirty="0"/>
              <a:t> </a:t>
            </a:r>
            <a:r>
              <a:rPr lang="en-US" sz="2800" dirty="0" err="1"/>
              <a:t>như</a:t>
            </a:r>
            <a:r>
              <a:rPr lang="en-US" sz="2800" dirty="0"/>
              <a:t> </a:t>
            </a:r>
            <a:r>
              <a:rPr lang="en-US" sz="2800" dirty="0" err="1"/>
              <a:t>sau</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graphicFrame>
        <p:nvGraphicFramePr>
          <p:cNvPr id="2" name="Table 1"/>
          <p:cNvGraphicFramePr>
            <a:graphicFrameLocks noGrp="1"/>
          </p:cNvGraphicFramePr>
          <p:nvPr>
            <p:extLst>
              <p:ext uri="{D42A27DB-BD31-4B8C-83A1-F6EECF244321}">
                <p14:modId xmlns:p14="http://schemas.microsoft.com/office/powerpoint/2010/main" val="3266723042"/>
              </p:ext>
            </p:extLst>
          </p:nvPr>
        </p:nvGraphicFramePr>
        <p:xfrm>
          <a:off x="1671637" y="4169504"/>
          <a:ext cx="6481763" cy="1926496"/>
        </p:xfrm>
        <a:graphic>
          <a:graphicData uri="http://schemas.openxmlformats.org/drawingml/2006/table">
            <a:tbl>
              <a:tblPr firstRow="1" firstCol="1" bandRow="1">
                <a:tableStyleId>{5C22544A-7EE6-4342-B048-85BDC9FD1C3A}</a:tableStyleId>
              </a:tblPr>
              <a:tblGrid>
                <a:gridCol w="715229"/>
                <a:gridCol w="1333249"/>
                <a:gridCol w="1058652"/>
                <a:gridCol w="1034528"/>
                <a:gridCol w="997631"/>
                <a:gridCol w="1342474"/>
              </a:tblGrid>
              <a:tr h="963248">
                <a:tc gridSpan="2">
                  <a:txBody>
                    <a:bodyPr/>
                    <a:lstStyle/>
                    <a:p>
                      <a:pPr marL="0" marR="0">
                        <a:lnSpc>
                          <a:spcPct val="115000"/>
                        </a:lnSpc>
                        <a:spcBef>
                          <a:spcPts val="0"/>
                        </a:spcBef>
                        <a:spcAft>
                          <a:spcPts val="0"/>
                        </a:spcAft>
                      </a:pPr>
                      <a:r>
                        <a:rPr lang="en-US" sz="1300" dirty="0">
                          <a:effectLst/>
                        </a:rPr>
                        <a:t>FABRIC DESCRIPTION</a:t>
                      </a:r>
                      <a:endParaRPr lang="en-US" sz="1100" dirty="0">
                        <a:effectLst/>
                        <a:latin typeface="Calibri"/>
                        <a:ea typeface="MS Mincho"/>
                        <a:cs typeface="Times New Roman"/>
                      </a:endParaRPr>
                    </a:p>
                  </a:txBody>
                  <a:tcPr marL="68580" marR="68580" marT="0" marB="0"/>
                </a:tc>
                <a:tc hMerge="1">
                  <a:txBody>
                    <a:bodyPr/>
                    <a:lstStyle/>
                    <a:p>
                      <a:endParaRPr lang="en-US"/>
                    </a:p>
                  </a:txBody>
                  <a:tcPr/>
                </a:tc>
                <a:tc>
                  <a:txBody>
                    <a:bodyPr/>
                    <a:lstStyle/>
                    <a:p>
                      <a:pPr marL="0" marR="0">
                        <a:lnSpc>
                          <a:spcPct val="115000"/>
                        </a:lnSpc>
                        <a:spcBef>
                          <a:spcPts val="0"/>
                        </a:spcBef>
                        <a:spcAft>
                          <a:spcPts val="0"/>
                        </a:spcAft>
                      </a:pPr>
                      <a:r>
                        <a:rPr lang="en-US" sz="1300">
                          <a:effectLst/>
                        </a:rPr>
                        <a:t>WIDTH</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Weight (GSM)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Color</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FIBER CONTENT</a:t>
                      </a:r>
                      <a:endParaRPr lang="en-US" sz="1100">
                        <a:effectLst/>
                        <a:latin typeface="Calibri"/>
                        <a:ea typeface="MS Mincho"/>
                        <a:cs typeface="Times New Roman"/>
                      </a:endParaRPr>
                    </a:p>
                  </a:txBody>
                  <a:tcPr marL="68580" marR="68580" marT="0" marB="0"/>
                </a:tc>
              </a:tr>
              <a:tr h="963248">
                <a:tc>
                  <a:txBody>
                    <a:bodyPr/>
                    <a:lstStyle/>
                    <a:p>
                      <a:pPr marL="0" marR="0">
                        <a:lnSpc>
                          <a:spcPct val="115000"/>
                        </a:lnSpc>
                        <a:spcBef>
                          <a:spcPts val="0"/>
                        </a:spcBef>
                        <a:spcAft>
                          <a:spcPts val="0"/>
                        </a:spcAft>
                      </a:pPr>
                      <a:r>
                        <a:rPr lang="en-US" sz="1300">
                          <a:effectLst/>
                        </a:rPr>
                        <a:t>SELF</a:t>
                      </a:r>
                      <a:endParaRPr lang="en-US" sz="1100">
                        <a:effectLst/>
                      </a:endParaRPr>
                    </a:p>
                    <a:p>
                      <a:pPr marL="0" marR="0">
                        <a:lnSpc>
                          <a:spcPct val="115000"/>
                        </a:lnSpc>
                        <a:spcBef>
                          <a:spcPts val="0"/>
                        </a:spcBef>
                        <a:spcAft>
                          <a:spcPts val="0"/>
                        </a:spcAft>
                      </a:pPr>
                      <a:r>
                        <a:rPr lang="en-US" sz="1300">
                          <a:effectLst/>
                        </a:rPr>
                        <a:t> </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SOLID CREPE</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57/58”</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220</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dirty="0">
                          <a:effectLst/>
                        </a:rPr>
                        <a:t>Lime</a:t>
                      </a:r>
                      <a:endParaRPr lang="en-US" sz="1100" dirty="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dirty="0">
                          <a:effectLst/>
                        </a:rPr>
                        <a:t>100%Polyester</a:t>
                      </a:r>
                      <a:endParaRPr lang="en-US" sz="1100" dirty="0">
                        <a:effectLst/>
                        <a:latin typeface="Calibri"/>
                        <a:ea typeface="MS Mincho"/>
                        <a:cs typeface="Times New Roman"/>
                      </a:endParaRPr>
                    </a:p>
                  </a:txBody>
                  <a:tcPr marL="68580" marR="68580" marT="0" marB="0"/>
                </a:tc>
              </a:tr>
            </a:tbl>
          </a:graphicData>
        </a:graphic>
      </p:graphicFrame>
    </p:spTree>
    <p:extLst>
      <p:ext uri="{BB962C8B-B14F-4D97-AF65-F5344CB8AC3E}">
        <p14:creationId xmlns:p14="http://schemas.microsoft.com/office/powerpoint/2010/main" val="2436280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20</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2: </a:t>
            </a:r>
          </a:p>
          <a:p>
            <a:pPr marL="0" indent="0">
              <a:buNone/>
            </a:pPr>
            <a:r>
              <a:rPr lang="en-US" sz="2800" dirty="0" smtClean="0"/>
              <a:t>Cho </a:t>
            </a:r>
            <a:r>
              <a:rPr lang="en-US" sz="2800" dirty="0" err="1" smtClean="0"/>
              <a:t>biết</a:t>
            </a:r>
            <a:r>
              <a:rPr lang="en-US" sz="2800" dirty="0"/>
              <a:t>:</a:t>
            </a:r>
            <a:endParaRPr lang="en-US" sz="2800" dirty="0" smtClean="0"/>
          </a:p>
          <a:p>
            <a:r>
              <a:rPr lang="en-US" sz="2800" dirty="0" err="1"/>
              <a:t>Định</a:t>
            </a:r>
            <a:r>
              <a:rPr lang="en-US" sz="2800" dirty="0"/>
              <a:t> </a:t>
            </a:r>
            <a:r>
              <a:rPr lang="en-US" sz="2800" dirty="0" err="1"/>
              <a:t>mức</a:t>
            </a:r>
            <a:r>
              <a:rPr lang="en-US" sz="2800" dirty="0"/>
              <a:t> S#13-0827 do </a:t>
            </a:r>
            <a:r>
              <a:rPr lang="en-US" sz="2800" dirty="0" err="1"/>
              <a:t>phòng</a:t>
            </a:r>
            <a:r>
              <a:rPr lang="en-US" sz="2800" dirty="0"/>
              <a:t> </a:t>
            </a:r>
            <a:r>
              <a:rPr lang="en-US" sz="2800" dirty="0" err="1"/>
              <a:t>kỹ</a:t>
            </a:r>
            <a:r>
              <a:rPr lang="en-US" sz="2800" dirty="0"/>
              <a:t> </a:t>
            </a:r>
            <a:r>
              <a:rPr lang="en-US" sz="2800" dirty="0" err="1"/>
              <a:t>thuật</a:t>
            </a:r>
            <a:r>
              <a:rPr lang="en-US" sz="2800" dirty="0"/>
              <a:t> </a:t>
            </a:r>
            <a:r>
              <a:rPr lang="en-US" sz="2800" dirty="0" err="1"/>
              <a:t>cung</a:t>
            </a:r>
            <a:r>
              <a:rPr lang="en-US" sz="2800" dirty="0"/>
              <a:t> </a:t>
            </a:r>
            <a:r>
              <a:rPr lang="en-US" sz="2800" dirty="0" err="1"/>
              <a:t>cấp</a:t>
            </a:r>
            <a:r>
              <a:rPr lang="en-US" sz="2800" dirty="0"/>
              <a:t> </a:t>
            </a:r>
            <a:r>
              <a:rPr lang="en-US" sz="2800" dirty="0" err="1"/>
              <a:t>là</a:t>
            </a:r>
            <a:r>
              <a:rPr lang="en-US" sz="2800" dirty="0"/>
              <a:t> 1,09 </a:t>
            </a:r>
            <a:r>
              <a:rPr lang="en-US" sz="2800" dirty="0" err="1"/>
              <a:t>yds</a:t>
            </a:r>
            <a:r>
              <a:rPr lang="en-US" sz="2800" dirty="0"/>
              <a:t>/pc (</a:t>
            </a:r>
            <a:r>
              <a:rPr lang="en-US" sz="2800" dirty="0" err="1"/>
              <a:t>với</a:t>
            </a:r>
            <a:r>
              <a:rPr lang="en-US" sz="2800" dirty="0"/>
              <a:t> </a:t>
            </a:r>
            <a:r>
              <a:rPr lang="en-US" sz="2800" dirty="0" err="1"/>
              <a:t>khổ</a:t>
            </a:r>
            <a:r>
              <a:rPr lang="en-US" sz="2800" dirty="0"/>
              <a:t> </a:t>
            </a:r>
            <a:r>
              <a:rPr lang="en-US" sz="2800" dirty="0" err="1"/>
              <a:t>vải</a:t>
            </a:r>
            <a:r>
              <a:rPr lang="en-US" sz="2800" dirty="0"/>
              <a:t> </a:t>
            </a:r>
            <a:r>
              <a:rPr lang="en-US" sz="2800" dirty="0" err="1"/>
              <a:t>cắt</a:t>
            </a:r>
            <a:r>
              <a:rPr lang="en-US" sz="2800" dirty="0"/>
              <a:t> </a:t>
            </a:r>
            <a:r>
              <a:rPr lang="en-US" sz="2800" dirty="0" err="1"/>
              <a:t>là</a:t>
            </a:r>
            <a:r>
              <a:rPr lang="en-US" sz="2800" dirty="0"/>
              <a:t> 57”).</a:t>
            </a:r>
          </a:p>
          <a:p>
            <a:r>
              <a:rPr lang="en-US" sz="2800" dirty="0"/>
              <a:t>% </a:t>
            </a:r>
            <a:r>
              <a:rPr lang="en-US" sz="2800" dirty="0" err="1"/>
              <a:t>hao</a:t>
            </a:r>
            <a:r>
              <a:rPr lang="en-US" sz="2800" dirty="0"/>
              <a:t> </a:t>
            </a:r>
            <a:r>
              <a:rPr lang="en-US" sz="2800" dirty="0" err="1"/>
              <a:t>hụt</a:t>
            </a:r>
            <a:r>
              <a:rPr lang="en-US" sz="2800" dirty="0"/>
              <a:t> </a:t>
            </a:r>
            <a:r>
              <a:rPr lang="en-US" sz="2800" dirty="0" err="1"/>
              <a:t>cho</a:t>
            </a:r>
            <a:r>
              <a:rPr lang="en-US" sz="2800" dirty="0"/>
              <a:t> </a:t>
            </a:r>
            <a:r>
              <a:rPr lang="en-US" sz="2800" dirty="0" err="1"/>
              <a:t>phép</a:t>
            </a:r>
            <a:r>
              <a:rPr lang="en-US" sz="2800" dirty="0"/>
              <a:t> </a:t>
            </a:r>
            <a:r>
              <a:rPr lang="en-US" sz="2800" dirty="0" err="1"/>
              <a:t>theo</a:t>
            </a:r>
            <a:r>
              <a:rPr lang="en-US" sz="2800" dirty="0"/>
              <a:t> </a:t>
            </a:r>
            <a:r>
              <a:rPr lang="en-US" sz="2800" dirty="0" err="1"/>
              <a:t>quy</a:t>
            </a:r>
            <a:r>
              <a:rPr lang="en-US" sz="2800" dirty="0"/>
              <a:t> </a:t>
            </a:r>
            <a:r>
              <a:rPr lang="en-US" sz="2800" dirty="0" err="1"/>
              <a:t>ước</a:t>
            </a:r>
            <a:r>
              <a:rPr lang="en-US" sz="2800" dirty="0"/>
              <a:t> </a:t>
            </a:r>
            <a:r>
              <a:rPr lang="en-US" sz="2800" dirty="0" err="1"/>
              <a:t>của</a:t>
            </a:r>
            <a:r>
              <a:rPr lang="en-US" sz="2800" dirty="0"/>
              <a:t> </a:t>
            </a:r>
            <a:r>
              <a:rPr lang="en-US" sz="2800" dirty="0" err="1"/>
              <a:t>doanh</a:t>
            </a:r>
            <a:r>
              <a:rPr lang="en-US" sz="2800" dirty="0"/>
              <a:t> </a:t>
            </a:r>
            <a:r>
              <a:rPr lang="en-US" sz="2800" dirty="0" err="1"/>
              <a:t>nghiệp</a:t>
            </a:r>
            <a:r>
              <a:rPr lang="en-US" sz="2800" dirty="0"/>
              <a:t> </a:t>
            </a:r>
            <a:r>
              <a:rPr lang="en-US" sz="2800" dirty="0" err="1"/>
              <a:t>khi</a:t>
            </a:r>
            <a:r>
              <a:rPr lang="en-US" sz="2800" dirty="0"/>
              <a:t> </a:t>
            </a:r>
            <a:r>
              <a:rPr lang="en-US" sz="2800" dirty="0" err="1"/>
              <a:t>tính</a:t>
            </a:r>
            <a:r>
              <a:rPr lang="en-US" sz="2800" dirty="0"/>
              <a:t> </a:t>
            </a:r>
            <a:r>
              <a:rPr lang="en-US" sz="2800" dirty="0" err="1"/>
              <a:t>giá</a:t>
            </a:r>
            <a:r>
              <a:rPr lang="en-US" sz="2800" dirty="0"/>
              <a:t> </a:t>
            </a:r>
            <a:r>
              <a:rPr lang="en-US" sz="2800" dirty="0" err="1"/>
              <a:t>sản</a:t>
            </a:r>
            <a:r>
              <a:rPr lang="en-US" sz="2800" dirty="0"/>
              <a:t> </a:t>
            </a:r>
            <a:r>
              <a:rPr lang="en-US" sz="2800" dirty="0" err="1"/>
              <a:t>phẩm</a:t>
            </a:r>
            <a:r>
              <a:rPr lang="en-US" sz="2800" dirty="0"/>
              <a:t> </a:t>
            </a:r>
            <a:r>
              <a:rPr lang="en-US" sz="2800" dirty="0" err="1"/>
              <a:t>là</a:t>
            </a:r>
            <a:r>
              <a:rPr lang="en-US" sz="2800" dirty="0"/>
              <a:t> 2%.</a:t>
            </a:r>
          </a:p>
          <a:p>
            <a:r>
              <a:rPr lang="en-US" sz="2800" dirty="0"/>
              <a:t>% </a:t>
            </a:r>
            <a:r>
              <a:rPr lang="en-US" sz="2800" dirty="0" err="1"/>
              <a:t>hao</a:t>
            </a:r>
            <a:r>
              <a:rPr lang="en-US" sz="2800" dirty="0"/>
              <a:t> </a:t>
            </a:r>
            <a:r>
              <a:rPr lang="en-US" sz="2800" dirty="0" err="1"/>
              <a:t>hụt</a:t>
            </a:r>
            <a:r>
              <a:rPr lang="en-US" sz="2800" dirty="0"/>
              <a:t> </a:t>
            </a:r>
            <a:r>
              <a:rPr lang="en-US" sz="2800" dirty="0" err="1"/>
              <a:t>cho</a:t>
            </a:r>
            <a:r>
              <a:rPr lang="en-US" sz="2800" dirty="0"/>
              <a:t> </a:t>
            </a:r>
            <a:r>
              <a:rPr lang="en-US" sz="2800" dirty="0" err="1"/>
              <a:t>đặt</a:t>
            </a:r>
            <a:r>
              <a:rPr lang="en-US" sz="2800" dirty="0"/>
              <a:t> </a:t>
            </a:r>
            <a:r>
              <a:rPr lang="en-US" sz="2800" dirty="0" err="1"/>
              <a:t>hàng</a:t>
            </a:r>
            <a:r>
              <a:rPr lang="en-US" sz="2800" dirty="0"/>
              <a:t> </a:t>
            </a:r>
            <a:r>
              <a:rPr lang="en-US" sz="2800" dirty="0" err="1"/>
              <a:t>vải</a:t>
            </a:r>
            <a:r>
              <a:rPr lang="en-US" sz="2800" dirty="0"/>
              <a:t> </a:t>
            </a:r>
            <a:r>
              <a:rPr lang="en-US" sz="2800" dirty="0" err="1"/>
              <a:t>là</a:t>
            </a:r>
            <a:r>
              <a:rPr lang="en-US" sz="2800" dirty="0"/>
              <a:t> 5%</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3416716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21</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2:</a:t>
            </a:r>
          </a:p>
          <a:p>
            <a:pPr marL="0" indent="0">
              <a:buNone/>
            </a:pPr>
            <a:r>
              <a:rPr lang="en-US" sz="2800" i="1" dirty="0" err="1"/>
              <a:t>Cách</a:t>
            </a:r>
            <a:r>
              <a:rPr lang="en-US" sz="2800" i="1" dirty="0"/>
              <a:t> </a:t>
            </a:r>
            <a:r>
              <a:rPr lang="en-US" sz="2800" i="1" dirty="0" err="1"/>
              <a:t>tính</a:t>
            </a:r>
            <a:r>
              <a:rPr lang="en-US" sz="2800" i="1" dirty="0"/>
              <a:t>:</a:t>
            </a:r>
            <a:endParaRPr lang="en-US" sz="2800" dirty="0"/>
          </a:p>
          <a:p>
            <a:r>
              <a:rPr lang="en-US" sz="2800" i="1" dirty="0" err="1"/>
              <a:t>Ước</a:t>
            </a:r>
            <a:r>
              <a:rPr lang="en-US" sz="2800" i="1" dirty="0"/>
              <a:t> </a:t>
            </a:r>
            <a:r>
              <a:rPr lang="en-US" sz="2800" i="1" dirty="0" err="1"/>
              <a:t>tính</a:t>
            </a:r>
            <a:r>
              <a:rPr lang="en-US" sz="2800" i="1" dirty="0"/>
              <a:t> </a:t>
            </a:r>
            <a:r>
              <a:rPr lang="en-US" sz="2800" i="1" dirty="0" err="1"/>
              <a:t>tổng</a:t>
            </a:r>
            <a:r>
              <a:rPr lang="en-US" sz="2800" i="1" dirty="0"/>
              <a:t> </a:t>
            </a:r>
            <a:r>
              <a:rPr lang="en-US" sz="2800" i="1" dirty="0" err="1"/>
              <a:t>số</a:t>
            </a:r>
            <a:r>
              <a:rPr lang="en-US" sz="2800" i="1" dirty="0"/>
              <a:t> </a:t>
            </a:r>
            <a:r>
              <a:rPr lang="en-US" sz="2800" i="1" dirty="0" err="1"/>
              <a:t>vải</a:t>
            </a:r>
            <a:r>
              <a:rPr lang="en-US" sz="2800" i="1" dirty="0"/>
              <a:t> </a:t>
            </a:r>
            <a:r>
              <a:rPr lang="en-US" sz="2800" i="1" dirty="0" err="1"/>
              <a:t>cần</a:t>
            </a:r>
            <a:r>
              <a:rPr lang="en-US" sz="2800" i="1" dirty="0"/>
              <a:t> </a:t>
            </a:r>
            <a:r>
              <a:rPr lang="en-US" sz="2800" i="1" dirty="0" err="1"/>
              <a:t>cho</a:t>
            </a:r>
            <a:r>
              <a:rPr lang="en-US" sz="2800" i="1" dirty="0"/>
              <a:t> </a:t>
            </a:r>
            <a:r>
              <a:rPr lang="en-US" sz="2800" i="1" dirty="0" err="1"/>
              <a:t>cả</a:t>
            </a:r>
            <a:r>
              <a:rPr lang="en-US" sz="2800" i="1" dirty="0"/>
              <a:t> </a:t>
            </a:r>
            <a:r>
              <a:rPr lang="en-US" sz="2800" i="1" dirty="0" err="1"/>
              <a:t>đơn</a:t>
            </a:r>
            <a:r>
              <a:rPr lang="en-US" sz="2800" i="1" dirty="0"/>
              <a:t> </a:t>
            </a:r>
            <a:r>
              <a:rPr lang="en-US" sz="2800" i="1" dirty="0" err="1"/>
              <a:t>hàng</a:t>
            </a:r>
            <a:r>
              <a:rPr lang="en-US" sz="2800" i="1" dirty="0"/>
              <a:t> :</a:t>
            </a:r>
            <a:endParaRPr lang="en-US" sz="2800" dirty="0"/>
          </a:p>
          <a:p>
            <a:pPr marL="0" indent="0">
              <a:buNone/>
            </a:pPr>
            <a:r>
              <a:rPr lang="en-US" sz="2800" i="1" dirty="0" smtClean="0"/>
              <a:t>	1,09 </a:t>
            </a:r>
            <a:r>
              <a:rPr lang="en-US" sz="2800" i="1" dirty="0"/>
              <a:t>x 5000 x 1,05 = 5722,5 </a:t>
            </a:r>
            <a:r>
              <a:rPr lang="en-US" sz="2800" i="1" dirty="0" err="1"/>
              <a:t>yds</a:t>
            </a:r>
            <a:r>
              <a:rPr lang="en-US" sz="2800" i="1" dirty="0"/>
              <a:t> = 5230,4 m</a:t>
            </a:r>
            <a:endParaRPr lang="en-US" sz="2800" dirty="0"/>
          </a:p>
          <a:p>
            <a:pPr marL="0" indent="0">
              <a:buNone/>
            </a:pPr>
            <a:r>
              <a:rPr lang="en-US" sz="2800" i="1" u="sng" dirty="0" err="1"/>
              <a:t>Tiến</a:t>
            </a:r>
            <a:r>
              <a:rPr lang="en-US" sz="2800" i="1" u="sng" dirty="0"/>
              <a:t> </a:t>
            </a:r>
            <a:r>
              <a:rPr lang="en-US" sz="2800" i="1" u="sng" dirty="0" err="1"/>
              <a:t>hành</a:t>
            </a:r>
            <a:r>
              <a:rPr lang="en-US" sz="2800" i="1" u="sng" dirty="0"/>
              <a:t> </a:t>
            </a:r>
            <a:r>
              <a:rPr lang="en-US" sz="2800" i="1" u="sng" dirty="0" err="1"/>
              <a:t>khảo</a:t>
            </a:r>
            <a:r>
              <a:rPr lang="en-US" sz="2800" i="1" u="sng" dirty="0"/>
              <a:t> </a:t>
            </a:r>
            <a:r>
              <a:rPr lang="en-US" sz="2800" i="1" u="sng" dirty="0" err="1"/>
              <a:t>sát</a:t>
            </a:r>
            <a:r>
              <a:rPr lang="en-US" sz="2800" i="1" u="sng" dirty="0"/>
              <a:t> </a:t>
            </a:r>
            <a:r>
              <a:rPr lang="en-US" sz="2800" i="1" u="sng" dirty="0" err="1"/>
              <a:t>và</a:t>
            </a:r>
            <a:r>
              <a:rPr lang="en-US" sz="2800" i="1" u="sng" dirty="0"/>
              <a:t> </a:t>
            </a:r>
            <a:r>
              <a:rPr lang="en-US" sz="2800" i="1" u="sng" dirty="0" err="1"/>
              <a:t>thương</a:t>
            </a:r>
            <a:r>
              <a:rPr lang="en-US" sz="2800" i="1" u="sng" dirty="0"/>
              <a:t> </a:t>
            </a:r>
            <a:r>
              <a:rPr lang="en-US" sz="2800" i="1" u="sng" dirty="0" err="1"/>
              <a:t>lượng</a:t>
            </a:r>
            <a:r>
              <a:rPr lang="en-US" sz="2800" i="1" u="sng" dirty="0"/>
              <a:t> </a:t>
            </a:r>
            <a:r>
              <a:rPr lang="en-US" sz="2800" i="1" u="sng" dirty="0" err="1"/>
              <a:t>với</a:t>
            </a:r>
            <a:r>
              <a:rPr lang="en-US" sz="2800" i="1" u="sng" dirty="0"/>
              <a:t> </a:t>
            </a:r>
            <a:r>
              <a:rPr lang="en-US" sz="2800" i="1" u="sng" dirty="0" err="1"/>
              <a:t>một</a:t>
            </a:r>
            <a:r>
              <a:rPr lang="en-US" sz="2800" i="1" u="sng" dirty="0"/>
              <a:t> NCC ở </a:t>
            </a:r>
            <a:r>
              <a:rPr lang="en-US" sz="2800" i="1" u="sng" dirty="0" err="1"/>
              <a:t>Đài</a:t>
            </a:r>
            <a:r>
              <a:rPr lang="en-US" sz="2800" i="1" u="sng" dirty="0"/>
              <a:t> Loan, </a:t>
            </a:r>
            <a:r>
              <a:rPr lang="en-US" sz="2800" i="1" u="sng" dirty="0" err="1"/>
              <a:t>có</a:t>
            </a:r>
            <a:r>
              <a:rPr lang="en-US" sz="2800" i="1" u="sng" dirty="0"/>
              <a:t> </a:t>
            </a:r>
            <a:r>
              <a:rPr lang="en-US" sz="2800" i="1" u="sng" dirty="0" err="1"/>
              <a:t>được</a:t>
            </a:r>
            <a:r>
              <a:rPr lang="en-US" sz="2800" i="1" u="sng" dirty="0"/>
              <a:t> </a:t>
            </a:r>
            <a:r>
              <a:rPr lang="en-US" sz="2800" i="1" u="sng" dirty="0" err="1"/>
              <a:t>báo</a:t>
            </a:r>
            <a:r>
              <a:rPr lang="en-US" sz="2800" i="1" u="sng" dirty="0"/>
              <a:t> </a:t>
            </a:r>
            <a:r>
              <a:rPr lang="en-US" sz="2800" i="1" u="sng" dirty="0" err="1"/>
              <a:t>giá</a:t>
            </a:r>
            <a:r>
              <a:rPr lang="en-US" sz="2800" i="1" u="sng" dirty="0"/>
              <a:t>:</a:t>
            </a:r>
            <a:endParaRPr lang="en-US" sz="2800" u="sng" dirty="0"/>
          </a:p>
          <a:p>
            <a:pPr marL="0" indent="0">
              <a:buNone/>
            </a:pPr>
            <a:r>
              <a:rPr lang="en-US" sz="2800" i="1" u="sng" dirty="0" err="1"/>
              <a:t>Tên</a:t>
            </a:r>
            <a:r>
              <a:rPr lang="en-US" sz="2800" i="1" u="sng" dirty="0"/>
              <a:t> </a:t>
            </a:r>
            <a:r>
              <a:rPr lang="en-US" sz="2800" i="1" u="sng" dirty="0" err="1"/>
              <a:t>vải</a:t>
            </a:r>
            <a:r>
              <a:rPr lang="en-US" sz="2800" i="1" u="sng" dirty="0"/>
              <a:t>: SOLID CREPE, 100% PE, 220 </a:t>
            </a:r>
            <a:r>
              <a:rPr lang="en-US" sz="2800" i="1" u="sng" dirty="0" err="1"/>
              <a:t>gsm</a:t>
            </a:r>
            <a:endParaRPr lang="en-US" sz="2800" u="sng" dirty="0"/>
          </a:p>
          <a:p>
            <a:pPr marL="0" indent="0">
              <a:buNone/>
            </a:pPr>
            <a:r>
              <a:rPr lang="en-US" sz="2800" i="1" u="sng" dirty="0" err="1"/>
              <a:t>Giá</a:t>
            </a:r>
            <a:r>
              <a:rPr lang="en-US" sz="2800" i="1" u="sng" dirty="0"/>
              <a:t> CIF: US $ 2,5/m</a:t>
            </a:r>
            <a:endParaRPr lang="en-US" sz="2800" u="sng"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3363459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22</a:t>
            </a:fld>
            <a:endParaRPr lang="en-US" smtClean="0"/>
          </a:p>
        </p:txBody>
      </p:sp>
      <p:sp>
        <p:nvSpPr>
          <p:cNvPr id="4" name="Content Placeholder 2"/>
          <p:cNvSpPr>
            <a:spLocks noGrp="1"/>
          </p:cNvSpPr>
          <p:nvPr>
            <p:ph idx="1"/>
          </p:nvPr>
        </p:nvSpPr>
        <p:spPr>
          <a:xfrm>
            <a:off x="457200" y="1828800"/>
            <a:ext cx="8534400" cy="5029200"/>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2:</a:t>
            </a:r>
          </a:p>
          <a:p>
            <a:pPr marL="0" indent="0">
              <a:buNone/>
            </a:pPr>
            <a:r>
              <a:rPr lang="en-US" sz="2800" i="1" u="sng" dirty="0" err="1" smtClean="0"/>
              <a:t>Giao</a:t>
            </a:r>
            <a:r>
              <a:rPr lang="en-US" sz="2800" i="1" u="sng" dirty="0" smtClean="0"/>
              <a:t> </a:t>
            </a:r>
            <a:r>
              <a:rPr lang="en-US" sz="2800" i="1" u="sng" dirty="0" err="1"/>
              <a:t>tại</a:t>
            </a:r>
            <a:r>
              <a:rPr lang="en-US" sz="2800" i="1" u="sng" dirty="0"/>
              <a:t> </a:t>
            </a:r>
            <a:r>
              <a:rPr lang="en-US" sz="2800" i="1" u="sng" dirty="0" err="1"/>
              <a:t>cảng</a:t>
            </a:r>
            <a:r>
              <a:rPr lang="en-US" sz="2800" i="1" u="sng" dirty="0"/>
              <a:t>: HCM </a:t>
            </a:r>
            <a:r>
              <a:rPr lang="en-US" sz="2800" i="1" u="sng" dirty="0" err="1"/>
              <a:t>Việt</a:t>
            </a:r>
            <a:r>
              <a:rPr lang="en-US" sz="2800" i="1" u="sng" dirty="0"/>
              <a:t> Nam</a:t>
            </a:r>
            <a:endParaRPr lang="en-US" sz="2800" u="sng" dirty="0"/>
          </a:p>
          <a:p>
            <a:pPr marL="0" indent="0">
              <a:buNone/>
            </a:pPr>
            <a:r>
              <a:rPr lang="en-US" sz="2800" i="1" u="sng" dirty="0" err="1"/>
              <a:t>Đơn</a:t>
            </a:r>
            <a:r>
              <a:rPr lang="en-US" sz="2800" i="1" u="sng" dirty="0"/>
              <a:t> </a:t>
            </a:r>
            <a:r>
              <a:rPr lang="en-US" sz="2800" i="1" u="sng" dirty="0" err="1"/>
              <a:t>hàng</a:t>
            </a:r>
            <a:r>
              <a:rPr lang="en-US" sz="2800" i="1" u="sng" dirty="0"/>
              <a:t> </a:t>
            </a:r>
            <a:r>
              <a:rPr lang="en-US" sz="2800" i="1" u="sng" dirty="0" err="1"/>
              <a:t>tối</a:t>
            </a:r>
            <a:r>
              <a:rPr lang="en-US" sz="2800" i="1" u="sng" dirty="0"/>
              <a:t> </a:t>
            </a:r>
            <a:r>
              <a:rPr lang="en-US" sz="2800" i="1" u="sng" dirty="0" err="1"/>
              <a:t>thiểu</a:t>
            </a:r>
            <a:r>
              <a:rPr lang="en-US" sz="2800" i="1" u="sng" dirty="0"/>
              <a:t>: 1000 m</a:t>
            </a:r>
            <a:endParaRPr lang="en-US" sz="2800" u="sng" dirty="0"/>
          </a:p>
          <a:p>
            <a:r>
              <a:rPr lang="en-US" sz="2800" i="1" dirty="0" err="1" smtClean="0"/>
              <a:t>Suy</a:t>
            </a:r>
            <a:r>
              <a:rPr lang="en-US" sz="2800" i="1" dirty="0" smtClean="0"/>
              <a:t> </a:t>
            </a:r>
            <a:r>
              <a:rPr lang="en-US" sz="2800" i="1" dirty="0" err="1"/>
              <a:t>ra</a:t>
            </a:r>
            <a:r>
              <a:rPr lang="en-US" sz="2800" i="1" dirty="0"/>
              <a:t>: </a:t>
            </a:r>
            <a:r>
              <a:rPr lang="en-US" sz="2800" i="1" dirty="0" err="1"/>
              <a:t>Tổng</a:t>
            </a:r>
            <a:r>
              <a:rPr lang="en-US" sz="2800" i="1" dirty="0"/>
              <a:t> </a:t>
            </a:r>
            <a:r>
              <a:rPr lang="en-US" sz="2800" i="1" dirty="0" err="1"/>
              <a:t>số</a:t>
            </a:r>
            <a:r>
              <a:rPr lang="en-US" sz="2800" i="1" dirty="0"/>
              <a:t> </a:t>
            </a:r>
            <a:r>
              <a:rPr lang="en-US" sz="2800" i="1" dirty="0" err="1"/>
              <a:t>vải</a:t>
            </a:r>
            <a:r>
              <a:rPr lang="en-US" sz="2800" i="1" dirty="0"/>
              <a:t> </a:t>
            </a:r>
            <a:r>
              <a:rPr lang="en-US" sz="2800" i="1" dirty="0" err="1"/>
              <a:t>cần</a:t>
            </a:r>
            <a:r>
              <a:rPr lang="en-US" sz="2800" i="1" dirty="0"/>
              <a:t> </a:t>
            </a:r>
            <a:r>
              <a:rPr lang="en-US" sz="2800" i="1" dirty="0" err="1"/>
              <a:t>cho</a:t>
            </a:r>
            <a:r>
              <a:rPr lang="en-US" sz="2800" i="1" dirty="0"/>
              <a:t> </a:t>
            </a:r>
            <a:r>
              <a:rPr lang="en-US" sz="2800" i="1" dirty="0" err="1"/>
              <a:t>cả</a:t>
            </a:r>
            <a:r>
              <a:rPr lang="en-US" sz="2800" i="1" dirty="0"/>
              <a:t> </a:t>
            </a:r>
            <a:r>
              <a:rPr lang="en-US" sz="2800" i="1" dirty="0" err="1"/>
              <a:t>đơn</a:t>
            </a:r>
            <a:r>
              <a:rPr lang="en-US" sz="2800" i="1" dirty="0"/>
              <a:t> </a:t>
            </a:r>
            <a:r>
              <a:rPr lang="en-US" sz="2800" i="1" dirty="0" err="1"/>
              <a:t>hàng</a:t>
            </a:r>
            <a:r>
              <a:rPr lang="en-US" sz="2800" i="1" dirty="0"/>
              <a:t> </a:t>
            </a:r>
            <a:r>
              <a:rPr lang="en-US" sz="2800" i="1" dirty="0" err="1"/>
              <a:t>là</a:t>
            </a:r>
            <a:r>
              <a:rPr lang="en-US" sz="2800" i="1" dirty="0"/>
              <a:t> 5230,4 m </a:t>
            </a:r>
            <a:r>
              <a:rPr lang="en-US" sz="2800" i="1" dirty="0" err="1"/>
              <a:t>thỏa</a:t>
            </a:r>
            <a:r>
              <a:rPr lang="en-US" sz="2800" i="1" dirty="0"/>
              <a:t> </a:t>
            </a:r>
            <a:r>
              <a:rPr lang="en-US" sz="2800" i="1" dirty="0" err="1"/>
              <a:t>mãn</a:t>
            </a:r>
            <a:r>
              <a:rPr lang="en-US" sz="2800" i="1" dirty="0"/>
              <a:t> </a:t>
            </a:r>
            <a:r>
              <a:rPr lang="en-US" sz="2800" i="1" dirty="0" err="1"/>
              <a:t>điều</a:t>
            </a:r>
            <a:r>
              <a:rPr lang="en-US" sz="2800" i="1" dirty="0"/>
              <a:t> </a:t>
            </a:r>
            <a:r>
              <a:rPr lang="en-US" sz="2800" i="1" dirty="0" err="1"/>
              <a:t>kiện</a:t>
            </a:r>
            <a:r>
              <a:rPr lang="en-US" sz="2800" i="1" dirty="0"/>
              <a:t> </a:t>
            </a:r>
            <a:r>
              <a:rPr lang="en-US" sz="2800" i="1" dirty="0" err="1"/>
              <a:t>đơn</a:t>
            </a:r>
            <a:r>
              <a:rPr lang="en-US" sz="2800" i="1" dirty="0"/>
              <a:t> </a:t>
            </a:r>
            <a:r>
              <a:rPr lang="en-US" sz="2800" i="1" dirty="0" err="1"/>
              <a:t>hàng</a:t>
            </a:r>
            <a:r>
              <a:rPr lang="en-US" sz="2800" i="1" dirty="0"/>
              <a:t> min </a:t>
            </a:r>
            <a:r>
              <a:rPr lang="en-US" sz="2800" i="1" dirty="0" err="1"/>
              <a:t>nên</a:t>
            </a:r>
            <a:r>
              <a:rPr lang="en-US" sz="2800" i="1" dirty="0"/>
              <a:t> </a:t>
            </a:r>
            <a:r>
              <a:rPr lang="en-US" sz="2800" i="1" dirty="0" err="1"/>
              <a:t>không</a:t>
            </a:r>
            <a:r>
              <a:rPr lang="en-US" sz="2800" i="1" dirty="0"/>
              <a:t> </a:t>
            </a:r>
            <a:r>
              <a:rPr lang="en-US" sz="2800" i="1" dirty="0" err="1"/>
              <a:t>phát</a:t>
            </a:r>
            <a:r>
              <a:rPr lang="en-US" sz="2800" i="1" dirty="0"/>
              <a:t> </a:t>
            </a:r>
            <a:r>
              <a:rPr lang="en-US" sz="2800" i="1" dirty="0" err="1"/>
              <a:t>sinh</a:t>
            </a:r>
            <a:r>
              <a:rPr lang="en-US" sz="2800" i="1" dirty="0"/>
              <a:t> </a:t>
            </a:r>
            <a:r>
              <a:rPr lang="en-US" sz="2800" i="1" dirty="0" err="1"/>
              <a:t>phụ</a:t>
            </a:r>
            <a:r>
              <a:rPr lang="en-US" sz="2800" i="1" dirty="0"/>
              <a:t> </a:t>
            </a:r>
            <a:r>
              <a:rPr lang="en-US" sz="2800" i="1" dirty="0" err="1"/>
              <a:t>phí</a:t>
            </a:r>
            <a:r>
              <a:rPr lang="en-US" sz="2800" i="1" dirty="0"/>
              <a:t>.</a:t>
            </a:r>
            <a:endParaRPr lang="en-US" sz="2800" dirty="0"/>
          </a:p>
          <a:p>
            <a:r>
              <a:rPr lang="en-US" sz="2800" i="1" dirty="0" err="1"/>
              <a:t>Định</a:t>
            </a:r>
            <a:r>
              <a:rPr lang="en-US" sz="2800" i="1" dirty="0"/>
              <a:t> </a:t>
            </a:r>
            <a:r>
              <a:rPr lang="en-US" sz="2800" i="1" dirty="0" err="1"/>
              <a:t>mức</a:t>
            </a:r>
            <a:r>
              <a:rPr lang="en-US" sz="2800" i="1" dirty="0"/>
              <a:t> </a:t>
            </a:r>
            <a:r>
              <a:rPr lang="en-US" sz="2800" i="1" dirty="0" err="1"/>
              <a:t>vải</a:t>
            </a:r>
            <a:r>
              <a:rPr lang="en-US" sz="2800" i="1" dirty="0"/>
              <a:t> </a:t>
            </a:r>
            <a:r>
              <a:rPr lang="en-US" sz="2800" i="1" dirty="0" err="1"/>
              <a:t>theo</a:t>
            </a:r>
            <a:r>
              <a:rPr lang="en-US" sz="2800" i="1" dirty="0"/>
              <a:t> </a:t>
            </a:r>
            <a:r>
              <a:rPr lang="en-US" sz="2800" i="1" dirty="0" err="1"/>
              <a:t>đơn</a:t>
            </a:r>
            <a:r>
              <a:rPr lang="en-US" sz="2800" i="1" dirty="0"/>
              <a:t> </a:t>
            </a:r>
            <a:r>
              <a:rPr lang="en-US" sz="2800" i="1" dirty="0" err="1"/>
              <a:t>vị</a:t>
            </a:r>
            <a:r>
              <a:rPr lang="en-US" sz="2800" i="1" dirty="0"/>
              <a:t> m = 1,09 x 0,914</a:t>
            </a:r>
            <a:endParaRPr lang="en-US" sz="2800" dirty="0"/>
          </a:p>
          <a:p>
            <a:r>
              <a:rPr lang="en-US" sz="2800" i="1" dirty="0"/>
              <a:t>Chi </a:t>
            </a:r>
            <a:r>
              <a:rPr lang="en-US" sz="2800" i="1" dirty="0" err="1"/>
              <a:t>phí</a:t>
            </a:r>
            <a:r>
              <a:rPr lang="en-US" sz="2800" i="1" dirty="0"/>
              <a:t> </a:t>
            </a:r>
            <a:r>
              <a:rPr lang="en-US" sz="2800" i="1" dirty="0" err="1"/>
              <a:t>vải</a:t>
            </a:r>
            <a:r>
              <a:rPr lang="en-US" sz="2800" i="1" dirty="0"/>
              <a:t> </a:t>
            </a:r>
            <a:r>
              <a:rPr lang="en-US" sz="2800" i="1" dirty="0" err="1"/>
              <a:t>cần</a:t>
            </a:r>
            <a:r>
              <a:rPr lang="en-US" sz="2800" i="1" dirty="0"/>
              <a:t> </a:t>
            </a:r>
            <a:r>
              <a:rPr lang="en-US" sz="2800" i="1" dirty="0" err="1"/>
              <a:t>cho</a:t>
            </a:r>
            <a:r>
              <a:rPr lang="en-US" sz="2800" i="1" dirty="0"/>
              <a:t> </a:t>
            </a:r>
            <a:r>
              <a:rPr lang="en-US" sz="2800" i="1" dirty="0" err="1"/>
              <a:t>một</a:t>
            </a:r>
            <a:r>
              <a:rPr lang="en-US" sz="2800" i="1" dirty="0"/>
              <a:t> </a:t>
            </a:r>
            <a:r>
              <a:rPr lang="en-US" sz="2800" i="1" dirty="0" err="1"/>
              <a:t>sản</a:t>
            </a:r>
            <a:r>
              <a:rPr lang="en-US" sz="2800" i="1" dirty="0"/>
              <a:t> </a:t>
            </a:r>
            <a:r>
              <a:rPr lang="en-US" sz="2800" i="1" dirty="0" err="1"/>
              <a:t>phẩm</a:t>
            </a:r>
            <a:r>
              <a:rPr lang="en-US" sz="2800" i="1" dirty="0"/>
              <a:t>:</a:t>
            </a:r>
            <a:endParaRPr lang="en-US" sz="2800" dirty="0"/>
          </a:p>
          <a:p>
            <a:pPr marL="800100" lvl="2" indent="0">
              <a:buNone/>
            </a:pPr>
            <a:r>
              <a:rPr lang="en-US" sz="2800" i="1" dirty="0"/>
              <a:t>2,5 x 1,09 x 0,914 x 1,02 = 2,54$</a:t>
            </a:r>
            <a:endParaRPr lang="en-US" sz="2800" dirty="0"/>
          </a:p>
          <a:p>
            <a:endParaRPr lang="en-US" sz="2800" dirty="0"/>
          </a:p>
          <a:p>
            <a:pPr marL="0" indent="0">
              <a:buNone/>
            </a:pPr>
            <a:endParaRPr lang="en-US" sz="2800" dirty="0" smtClean="0"/>
          </a:p>
        </p:txBody>
      </p:sp>
      <p:sp>
        <p:nvSpPr>
          <p:cNvPr id="5" name="Rounded Rectangle 4"/>
          <p:cNvSpPr/>
          <p:nvPr/>
        </p:nvSpPr>
        <p:spPr>
          <a:xfrm>
            <a:off x="381000" y="10668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930395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23</a:t>
            </a:fld>
            <a:endParaRPr lang="en-US" smtClean="0"/>
          </a:p>
        </p:txBody>
      </p:sp>
      <p:sp>
        <p:nvSpPr>
          <p:cNvPr id="4" name="Content Placeholder 2"/>
          <p:cNvSpPr>
            <a:spLocks noGrp="1"/>
          </p:cNvSpPr>
          <p:nvPr>
            <p:ph idx="1"/>
          </p:nvPr>
        </p:nvSpPr>
        <p:spPr>
          <a:xfrm>
            <a:off x="457200" y="2133600"/>
            <a:ext cx="8229600" cy="4297363"/>
          </a:xfrm>
        </p:spPr>
        <p:txBody>
          <a:bodyPr/>
          <a:lstStyle/>
          <a:p>
            <a:pPr lvl="0"/>
            <a:r>
              <a:rPr lang="en-US" sz="2800" dirty="0"/>
              <a:t>Chi </a:t>
            </a:r>
            <a:r>
              <a:rPr lang="en-US" sz="2800" dirty="0" err="1"/>
              <a:t>phí</a:t>
            </a:r>
            <a:r>
              <a:rPr lang="en-US" sz="2800" dirty="0"/>
              <a:t> </a:t>
            </a:r>
            <a:r>
              <a:rPr lang="en-US" sz="2800" dirty="0" err="1"/>
              <a:t>cho</a:t>
            </a:r>
            <a:r>
              <a:rPr lang="en-US" sz="2800" dirty="0"/>
              <a:t> </a:t>
            </a:r>
            <a:r>
              <a:rPr lang="en-US" sz="2800" dirty="0" err="1"/>
              <a:t>các</a:t>
            </a:r>
            <a:r>
              <a:rPr lang="en-US" sz="2800" dirty="0"/>
              <a:t> </a:t>
            </a:r>
            <a:r>
              <a:rPr lang="en-US" sz="2800" dirty="0" err="1"/>
              <a:t>loại</a:t>
            </a:r>
            <a:r>
              <a:rPr lang="en-US" sz="2800" dirty="0"/>
              <a:t> </a:t>
            </a:r>
            <a:r>
              <a:rPr lang="en-US" sz="2800" dirty="0" err="1"/>
              <a:t>phụ</a:t>
            </a:r>
            <a:r>
              <a:rPr lang="en-US" sz="2800" dirty="0"/>
              <a:t> </a:t>
            </a:r>
            <a:r>
              <a:rPr lang="en-US" sz="2800" dirty="0" err="1"/>
              <a:t>liệu</a:t>
            </a:r>
            <a:endParaRPr lang="en-US" sz="2800" dirty="0"/>
          </a:p>
          <a:p>
            <a:pPr lvl="0"/>
            <a:r>
              <a:rPr lang="en-US" sz="2800" dirty="0"/>
              <a:t>Chi </a:t>
            </a:r>
            <a:r>
              <a:rPr lang="en-US" sz="2800" dirty="0" err="1"/>
              <a:t>phí</a:t>
            </a:r>
            <a:r>
              <a:rPr lang="en-US" sz="2800" dirty="0"/>
              <a:t> </a:t>
            </a:r>
            <a:r>
              <a:rPr lang="en-US" sz="2800" dirty="0" err="1"/>
              <a:t>cho</a:t>
            </a:r>
            <a:r>
              <a:rPr lang="en-US" sz="2800" dirty="0"/>
              <a:t> </a:t>
            </a:r>
            <a:r>
              <a:rPr lang="en-US" sz="2800" dirty="0" err="1"/>
              <a:t>quá</a:t>
            </a:r>
            <a:r>
              <a:rPr lang="en-US" sz="2800" dirty="0"/>
              <a:t> </a:t>
            </a:r>
            <a:r>
              <a:rPr lang="en-US" sz="2800" dirty="0" err="1"/>
              <a:t>trình</a:t>
            </a:r>
            <a:r>
              <a:rPr lang="en-US" sz="2800" dirty="0"/>
              <a:t> may </a:t>
            </a:r>
            <a:r>
              <a:rPr lang="en-US" sz="2800" dirty="0" err="1"/>
              <a:t>hoàn</a:t>
            </a:r>
            <a:r>
              <a:rPr lang="en-US" sz="2800" dirty="0"/>
              <a:t> </a:t>
            </a:r>
            <a:r>
              <a:rPr lang="en-US" sz="2800" dirty="0" err="1"/>
              <a:t>tất</a:t>
            </a:r>
            <a:r>
              <a:rPr lang="en-US" sz="2800" dirty="0"/>
              <a:t> </a:t>
            </a:r>
            <a:r>
              <a:rPr lang="en-US" sz="2800" dirty="0" err="1"/>
              <a:t>sản</a:t>
            </a:r>
            <a:r>
              <a:rPr lang="en-US" sz="2800" dirty="0"/>
              <a:t> </a:t>
            </a:r>
            <a:r>
              <a:rPr lang="en-US" sz="2800" dirty="0" err="1"/>
              <a:t>phẩm</a:t>
            </a:r>
            <a:r>
              <a:rPr lang="en-US" sz="2800" dirty="0"/>
              <a:t> (cost of manufacturer) – </a:t>
            </a:r>
            <a:r>
              <a:rPr lang="en-US" sz="2800" dirty="0" err="1"/>
              <a:t>Giá</a:t>
            </a:r>
            <a:r>
              <a:rPr lang="en-US" sz="2800" dirty="0"/>
              <a:t> CM</a:t>
            </a:r>
          </a:p>
          <a:p>
            <a:pPr lvl="0"/>
            <a:r>
              <a:rPr lang="en-US" sz="2800" dirty="0"/>
              <a:t>Chi </a:t>
            </a:r>
            <a:r>
              <a:rPr lang="en-US" sz="2800" dirty="0" err="1"/>
              <a:t>phí</a:t>
            </a:r>
            <a:r>
              <a:rPr lang="en-US" sz="2800" dirty="0"/>
              <a:t> </a:t>
            </a:r>
            <a:r>
              <a:rPr lang="en-US" sz="2800" dirty="0" err="1"/>
              <a:t>gia</a:t>
            </a:r>
            <a:r>
              <a:rPr lang="en-US" sz="2800" dirty="0"/>
              <a:t> </a:t>
            </a:r>
            <a:r>
              <a:rPr lang="en-US" sz="2800" dirty="0" err="1"/>
              <a:t>công</a:t>
            </a:r>
            <a:r>
              <a:rPr lang="en-US" sz="2800" dirty="0"/>
              <a:t> </a:t>
            </a:r>
            <a:r>
              <a:rPr lang="en-US" sz="2800" dirty="0" err="1"/>
              <a:t>khác</a:t>
            </a:r>
            <a:r>
              <a:rPr lang="en-US" sz="2800" dirty="0"/>
              <a:t> (</a:t>
            </a:r>
            <a:r>
              <a:rPr lang="en-US" sz="2800" dirty="0" err="1"/>
              <a:t>nếu</a:t>
            </a:r>
            <a:r>
              <a:rPr lang="en-US" sz="2800" dirty="0"/>
              <a:t> </a:t>
            </a:r>
            <a:r>
              <a:rPr lang="en-US" sz="2800" dirty="0" err="1"/>
              <a:t>có</a:t>
            </a:r>
            <a:r>
              <a:rPr lang="en-US" sz="2800" dirty="0"/>
              <a:t>)</a:t>
            </a:r>
          </a:p>
          <a:p>
            <a:pPr lvl="0"/>
            <a:r>
              <a:rPr lang="en-US" sz="2800" dirty="0"/>
              <a:t>Chi </a:t>
            </a:r>
            <a:r>
              <a:rPr lang="en-US" sz="2800" dirty="0" err="1"/>
              <a:t>phí</a:t>
            </a:r>
            <a:r>
              <a:rPr lang="en-US" sz="2800" dirty="0"/>
              <a:t> </a:t>
            </a:r>
            <a:r>
              <a:rPr lang="en-US" sz="2800" dirty="0" err="1"/>
              <a:t>vận</a:t>
            </a:r>
            <a:r>
              <a:rPr lang="en-US" sz="2800" dirty="0"/>
              <a:t> </a:t>
            </a:r>
            <a:r>
              <a:rPr lang="en-US" sz="2800" dirty="0" err="1"/>
              <a:t>chuyển</a:t>
            </a:r>
            <a:r>
              <a:rPr lang="en-US" sz="2800" dirty="0"/>
              <a:t>, </a:t>
            </a:r>
            <a:r>
              <a:rPr lang="en-US" sz="2800" dirty="0" err="1"/>
              <a:t>xuất</a:t>
            </a:r>
            <a:r>
              <a:rPr lang="en-US" sz="2800" dirty="0"/>
              <a:t> </a:t>
            </a:r>
            <a:r>
              <a:rPr lang="en-US" sz="2800" dirty="0" err="1"/>
              <a:t>khẩu</a:t>
            </a:r>
            <a:endParaRPr lang="en-US" sz="2800" dirty="0"/>
          </a:p>
          <a:p>
            <a:pPr lvl="0"/>
            <a:r>
              <a:rPr lang="en-US" sz="2800" dirty="0"/>
              <a:t>Chi </a:t>
            </a:r>
            <a:r>
              <a:rPr lang="en-US" sz="2800" dirty="0" err="1"/>
              <a:t>phí</a:t>
            </a:r>
            <a:r>
              <a:rPr lang="en-US" sz="2800" dirty="0"/>
              <a:t> </a:t>
            </a:r>
            <a:r>
              <a:rPr lang="en-US" sz="2800" dirty="0" err="1"/>
              <a:t>điều</a:t>
            </a:r>
            <a:r>
              <a:rPr lang="en-US" sz="2800" dirty="0"/>
              <a:t> </a:t>
            </a:r>
            <a:r>
              <a:rPr lang="en-US" sz="2800" dirty="0" err="1"/>
              <a:t>hành</a:t>
            </a:r>
            <a:r>
              <a:rPr lang="en-US" sz="2800" dirty="0"/>
              <a:t>, </a:t>
            </a:r>
            <a:r>
              <a:rPr lang="en-US" sz="2800" dirty="0" err="1"/>
              <a:t>quản</a:t>
            </a:r>
            <a:r>
              <a:rPr lang="en-US" sz="2800" dirty="0"/>
              <a:t> </a:t>
            </a:r>
            <a:r>
              <a:rPr lang="en-US" sz="2800" dirty="0" err="1"/>
              <a:t>lý</a:t>
            </a:r>
            <a:r>
              <a:rPr lang="en-US" sz="2800" dirty="0"/>
              <a:t> (overhead cost)</a:t>
            </a:r>
          </a:p>
          <a:p>
            <a:pPr lvl="0"/>
            <a:r>
              <a:rPr lang="en-US" sz="2800" dirty="0" err="1"/>
              <a:t>Lợi</a:t>
            </a:r>
            <a:r>
              <a:rPr lang="en-US" sz="2800" dirty="0"/>
              <a:t> </a:t>
            </a:r>
            <a:r>
              <a:rPr lang="en-US" sz="2800" dirty="0" err="1"/>
              <a:t>nhuận</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5.4 </a:t>
            </a:r>
            <a:r>
              <a:rPr lang="en-US" sz="3200" dirty="0" err="1" smtClean="0"/>
              <a:t>Cách</a:t>
            </a:r>
            <a:r>
              <a:rPr lang="en-US" sz="3200" dirty="0" smtClean="0"/>
              <a:t> </a:t>
            </a:r>
            <a:r>
              <a:rPr lang="en-US" sz="3200" dirty="0" err="1" smtClean="0"/>
              <a:t>tính</a:t>
            </a:r>
            <a:r>
              <a:rPr lang="en-US" sz="3200" dirty="0" smtClean="0"/>
              <a:t> </a:t>
            </a:r>
            <a:r>
              <a:rPr lang="en-US" sz="3200" dirty="0" err="1" smtClean="0"/>
              <a:t>các</a:t>
            </a:r>
            <a:r>
              <a:rPr lang="en-US" sz="3200" dirty="0" smtClean="0"/>
              <a:t> chi </a:t>
            </a:r>
            <a:r>
              <a:rPr lang="en-US" sz="3200" dirty="0" err="1" smtClean="0"/>
              <a:t>phí</a:t>
            </a:r>
            <a:r>
              <a:rPr lang="en-US" sz="3200" dirty="0" smtClean="0"/>
              <a:t> </a:t>
            </a:r>
            <a:r>
              <a:rPr lang="en-US" sz="3200" dirty="0" err="1" smtClean="0"/>
              <a:t>khác</a:t>
            </a:r>
            <a:endParaRPr lang="en-US" sz="3200" dirty="0"/>
          </a:p>
        </p:txBody>
      </p:sp>
    </p:spTree>
    <p:extLst>
      <p:ext uri="{BB962C8B-B14F-4D97-AF65-F5344CB8AC3E}">
        <p14:creationId xmlns:p14="http://schemas.microsoft.com/office/powerpoint/2010/main" val="331798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24</a:t>
            </a:fld>
            <a:endParaRPr lang="en-US" smtClean="0"/>
          </a:p>
        </p:txBody>
      </p:sp>
      <p:sp>
        <p:nvSpPr>
          <p:cNvPr id="4" name="Content Placeholder 2"/>
          <p:cNvSpPr>
            <a:spLocks noGrp="1"/>
          </p:cNvSpPr>
          <p:nvPr>
            <p:ph idx="1"/>
          </p:nvPr>
        </p:nvSpPr>
        <p:spPr>
          <a:xfrm>
            <a:off x="381000" y="2060812"/>
            <a:ext cx="8610600" cy="4644788"/>
          </a:xfrm>
        </p:spPr>
        <p:txBody>
          <a:bodyPr/>
          <a:lstStyle/>
          <a:p>
            <a:pPr marL="0" indent="0">
              <a:buNone/>
            </a:pPr>
            <a:r>
              <a:rPr lang="en-US" sz="2800" dirty="0"/>
              <a:t>6.1.1. </a:t>
            </a:r>
            <a:r>
              <a:rPr lang="en-US" sz="2800" dirty="0" err="1"/>
              <a:t>Nội</a:t>
            </a:r>
            <a:r>
              <a:rPr lang="en-US" sz="2800" dirty="0"/>
              <a:t> dung:</a:t>
            </a:r>
          </a:p>
          <a:p>
            <a:pPr marL="0" indent="0">
              <a:buNone/>
            </a:pPr>
            <a:r>
              <a:rPr lang="en-US" sz="2800" dirty="0"/>
              <a:t>- </a:t>
            </a:r>
            <a:r>
              <a:rPr lang="en-US" sz="2800" dirty="0" err="1"/>
              <a:t>Đáp</a:t>
            </a:r>
            <a:r>
              <a:rPr lang="en-US" sz="2800" dirty="0"/>
              <a:t> </a:t>
            </a:r>
            <a:r>
              <a:rPr lang="en-US" sz="2800" dirty="0" err="1"/>
              <a:t>ứng</a:t>
            </a:r>
            <a:r>
              <a:rPr lang="en-US" sz="2800" dirty="0"/>
              <a:t> </a:t>
            </a:r>
            <a:r>
              <a:rPr lang="en-US" sz="2800" dirty="0" err="1"/>
              <a:t>đầy</a:t>
            </a:r>
            <a:r>
              <a:rPr lang="en-US" sz="2800" dirty="0"/>
              <a:t> </a:t>
            </a:r>
            <a:r>
              <a:rPr lang="en-US" sz="2800" dirty="0" err="1"/>
              <a:t>đủ</a:t>
            </a:r>
            <a:r>
              <a:rPr lang="en-US" sz="2800" dirty="0"/>
              <a:t> </a:t>
            </a:r>
            <a:r>
              <a:rPr lang="en-US" sz="2800" dirty="0" err="1"/>
              <a:t>các</a:t>
            </a:r>
            <a:r>
              <a:rPr lang="en-US" sz="2800" dirty="0"/>
              <a:t> </a:t>
            </a:r>
            <a:r>
              <a:rPr lang="en-US" sz="2800" dirty="0" err="1"/>
              <a:t>loại</a:t>
            </a:r>
            <a:r>
              <a:rPr lang="en-US" sz="2800" dirty="0"/>
              <a:t> </a:t>
            </a:r>
            <a:r>
              <a:rPr lang="en-US" sz="2800" dirty="0" err="1"/>
              <a:t>mẫu</a:t>
            </a:r>
            <a:r>
              <a:rPr lang="en-US" sz="2800" dirty="0"/>
              <a:t> </a:t>
            </a:r>
            <a:r>
              <a:rPr lang="en-US" sz="2800" dirty="0" err="1"/>
              <a:t>sản</a:t>
            </a:r>
            <a:r>
              <a:rPr lang="en-US" sz="2800" dirty="0"/>
              <a:t> </a:t>
            </a:r>
            <a:r>
              <a:rPr lang="en-US" sz="2800" dirty="0" err="1"/>
              <a:t>phẩm</a:t>
            </a:r>
            <a:r>
              <a:rPr lang="en-US" sz="2800" dirty="0"/>
              <a:t> </a:t>
            </a:r>
            <a:r>
              <a:rPr lang="en-US" sz="2800" dirty="0" err="1"/>
              <a:t>theo</a:t>
            </a:r>
            <a:r>
              <a:rPr lang="en-US" sz="2800" dirty="0"/>
              <a:t> </a:t>
            </a:r>
            <a:r>
              <a:rPr lang="en-US" sz="2800" dirty="0" err="1"/>
              <a:t>yêu</a:t>
            </a:r>
            <a:r>
              <a:rPr lang="en-US" sz="2800" dirty="0"/>
              <a:t> </a:t>
            </a:r>
            <a:r>
              <a:rPr lang="en-US" sz="2800" dirty="0" err="1"/>
              <a:t>cầu</a:t>
            </a:r>
            <a:r>
              <a:rPr lang="en-US" sz="2800" dirty="0"/>
              <a:t> </a:t>
            </a:r>
            <a:r>
              <a:rPr lang="en-US" sz="2800" dirty="0" err="1"/>
              <a:t>của</a:t>
            </a:r>
            <a:r>
              <a:rPr lang="en-US" sz="2800" dirty="0"/>
              <a:t> </a:t>
            </a:r>
            <a:r>
              <a:rPr lang="en-US" sz="2800" dirty="0" err="1"/>
              <a:t>khách</a:t>
            </a:r>
            <a:r>
              <a:rPr lang="en-US" sz="2800" dirty="0"/>
              <a:t> </a:t>
            </a:r>
            <a:r>
              <a:rPr lang="en-US" sz="2800" dirty="0" err="1"/>
              <a:t>hàng</a:t>
            </a:r>
            <a:r>
              <a:rPr lang="en-US" sz="2800" dirty="0"/>
              <a:t> </a:t>
            </a:r>
            <a:r>
              <a:rPr lang="en-US" sz="2800" dirty="0" err="1"/>
              <a:t>với</a:t>
            </a:r>
            <a:r>
              <a:rPr lang="en-US" sz="2800" dirty="0"/>
              <a:t> </a:t>
            </a:r>
            <a:r>
              <a:rPr lang="en-US" sz="2800" dirty="0" err="1"/>
              <a:t>đúng</a:t>
            </a:r>
            <a:r>
              <a:rPr lang="en-US" sz="2800" dirty="0"/>
              <a:t> </a:t>
            </a:r>
            <a:r>
              <a:rPr lang="en-US" sz="2800" dirty="0" err="1"/>
              <a:t>chất</a:t>
            </a:r>
            <a:r>
              <a:rPr lang="en-US" sz="2800" dirty="0"/>
              <a:t> </a:t>
            </a:r>
            <a:r>
              <a:rPr lang="en-US" sz="2800" dirty="0" err="1"/>
              <a:t>lượng</a:t>
            </a:r>
            <a:r>
              <a:rPr lang="en-US" sz="2800" dirty="0"/>
              <a:t> </a:t>
            </a:r>
            <a:r>
              <a:rPr lang="en-US" sz="2800" dirty="0" err="1"/>
              <a:t>và</a:t>
            </a:r>
            <a:r>
              <a:rPr lang="en-US" sz="2800" dirty="0"/>
              <a:t> </a:t>
            </a:r>
            <a:r>
              <a:rPr lang="en-US" sz="2800" dirty="0" err="1"/>
              <a:t>thời</a:t>
            </a:r>
            <a:r>
              <a:rPr lang="en-US" sz="2800" dirty="0"/>
              <a:t> </a:t>
            </a:r>
            <a:r>
              <a:rPr lang="en-US" sz="2800" dirty="0" err="1"/>
              <a:t>gian</a:t>
            </a:r>
            <a:endParaRPr lang="en-US" sz="2800" dirty="0"/>
          </a:p>
          <a:p>
            <a:pPr marL="0" indent="0">
              <a:buNone/>
            </a:pPr>
            <a:r>
              <a:rPr lang="en-US" sz="2800" dirty="0"/>
              <a:t>-  </a:t>
            </a:r>
            <a:r>
              <a:rPr lang="en-US" sz="2800" dirty="0" err="1"/>
              <a:t>Chịu</a:t>
            </a:r>
            <a:r>
              <a:rPr lang="en-US" sz="2800" dirty="0"/>
              <a:t> </a:t>
            </a:r>
            <a:r>
              <a:rPr lang="en-US" sz="2800" dirty="0" err="1"/>
              <a:t>trách</a:t>
            </a:r>
            <a:r>
              <a:rPr lang="en-US" sz="2800" dirty="0"/>
              <a:t> </a:t>
            </a:r>
            <a:r>
              <a:rPr lang="en-US" sz="2800" dirty="0" err="1"/>
              <a:t>nhiệm</a:t>
            </a:r>
            <a:r>
              <a:rPr lang="en-US" sz="2800" dirty="0"/>
              <a:t> </a:t>
            </a:r>
            <a:r>
              <a:rPr lang="en-US" sz="2800" dirty="0" err="1"/>
              <a:t>chuẩn</a:t>
            </a:r>
            <a:r>
              <a:rPr lang="en-US" sz="2800" dirty="0"/>
              <a:t> </a:t>
            </a:r>
            <a:r>
              <a:rPr lang="en-US" sz="2800" dirty="0" err="1"/>
              <a:t>bị</a:t>
            </a:r>
            <a:r>
              <a:rPr lang="en-US" sz="2800" dirty="0"/>
              <a:t> </a:t>
            </a:r>
            <a:r>
              <a:rPr lang="en-US" sz="2800" dirty="0" err="1"/>
              <a:t>toàn</a:t>
            </a:r>
            <a:r>
              <a:rPr lang="en-US" sz="2800" dirty="0"/>
              <a:t> </a:t>
            </a:r>
            <a:r>
              <a:rPr lang="en-US" sz="2800" dirty="0" err="1"/>
              <a:t>bộ</a:t>
            </a:r>
            <a:r>
              <a:rPr lang="en-US" sz="2800" dirty="0"/>
              <a:t> </a:t>
            </a:r>
            <a:r>
              <a:rPr lang="en-US" sz="2800" dirty="0" err="1"/>
              <a:t>vải</a:t>
            </a:r>
            <a:r>
              <a:rPr lang="en-US" sz="2800" dirty="0"/>
              <a:t>, </a:t>
            </a:r>
            <a:r>
              <a:rPr lang="en-US" sz="2800" dirty="0" err="1"/>
              <a:t>phụ</a:t>
            </a:r>
            <a:r>
              <a:rPr lang="en-US" sz="2800" dirty="0"/>
              <a:t> </a:t>
            </a:r>
            <a:r>
              <a:rPr lang="en-US" sz="2800" dirty="0" err="1"/>
              <a:t>liệu</a:t>
            </a:r>
            <a:r>
              <a:rPr lang="en-US" sz="2800" dirty="0"/>
              <a:t> </a:t>
            </a:r>
            <a:r>
              <a:rPr lang="en-US" sz="2800" dirty="0" err="1"/>
              <a:t>cần</a:t>
            </a:r>
            <a:r>
              <a:rPr lang="en-US" sz="2800" dirty="0"/>
              <a:t> </a:t>
            </a:r>
            <a:r>
              <a:rPr lang="en-US" sz="2800" dirty="0" err="1"/>
              <a:t>để</a:t>
            </a:r>
            <a:r>
              <a:rPr lang="en-US" sz="2800" dirty="0"/>
              <a:t> may </a:t>
            </a:r>
            <a:r>
              <a:rPr lang="en-US" sz="2800" dirty="0" err="1"/>
              <a:t>mẫu</a:t>
            </a:r>
            <a:endParaRPr lang="en-US" sz="2800" dirty="0"/>
          </a:p>
          <a:p>
            <a:pPr marL="0" indent="0">
              <a:buNone/>
            </a:pPr>
            <a:r>
              <a:rPr lang="en-US" sz="2800" dirty="0"/>
              <a:t>-  </a:t>
            </a:r>
            <a:r>
              <a:rPr lang="en-US" sz="2800" dirty="0" err="1"/>
              <a:t>Dịch</a:t>
            </a:r>
            <a:r>
              <a:rPr lang="en-US" sz="2800" dirty="0"/>
              <a:t> </a:t>
            </a:r>
            <a:r>
              <a:rPr lang="en-US" sz="2800" dirty="0" err="1"/>
              <a:t>tất</a:t>
            </a:r>
            <a:r>
              <a:rPr lang="en-US" sz="2800" dirty="0"/>
              <a:t> </a:t>
            </a:r>
            <a:r>
              <a:rPr lang="en-US" sz="2800" dirty="0" err="1"/>
              <a:t>cả</a:t>
            </a:r>
            <a:r>
              <a:rPr lang="en-US" sz="2800" dirty="0"/>
              <a:t> </a:t>
            </a:r>
            <a:r>
              <a:rPr lang="en-US" sz="2800" dirty="0" err="1"/>
              <a:t>các</a:t>
            </a:r>
            <a:r>
              <a:rPr lang="en-US" sz="2800" dirty="0"/>
              <a:t> </a:t>
            </a:r>
            <a:r>
              <a:rPr lang="en-US" sz="2800" dirty="0" err="1"/>
              <a:t>tài</a:t>
            </a:r>
            <a:r>
              <a:rPr lang="en-US" sz="2800" dirty="0"/>
              <a:t> </a:t>
            </a:r>
            <a:r>
              <a:rPr lang="en-US" sz="2800" dirty="0" err="1"/>
              <a:t>liệu</a:t>
            </a:r>
            <a:r>
              <a:rPr lang="en-US" sz="2800" dirty="0"/>
              <a:t>, </a:t>
            </a:r>
            <a:r>
              <a:rPr lang="en-US" sz="2800" dirty="0" err="1"/>
              <a:t>góp</a:t>
            </a:r>
            <a:r>
              <a:rPr lang="en-US" sz="2800" dirty="0"/>
              <a:t> ý </a:t>
            </a:r>
            <a:r>
              <a:rPr lang="en-US" sz="2800" dirty="0" err="1"/>
              <a:t>của</a:t>
            </a:r>
            <a:r>
              <a:rPr lang="en-US" sz="2800" dirty="0"/>
              <a:t> </a:t>
            </a:r>
            <a:r>
              <a:rPr lang="en-US" sz="2800" dirty="0" err="1"/>
              <a:t>khách</a:t>
            </a:r>
            <a:r>
              <a:rPr lang="en-US" sz="2800" dirty="0"/>
              <a:t> </a:t>
            </a:r>
            <a:r>
              <a:rPr lang="en-US" sz="2800" dirty="0" err="1"/>
              <a:t>hàng</a:t>
            </a:r>
            <a:r>
              <a:rPr lang="en-US" sz="2800" dirty="0"/>
              <a:t>, </a:t>
            </a:r>
            <a:r>
              <a:rPr lang="en-US" sz="2800" dirty="0" err="1"/>
              <a:t>quy</a:t>
            </a:r>
            <a:r>
              <a:rPr lang="en-US" sz="2800" dirty="0"/>
              <a:t> </a:t>
            </a:r>
            <a:r>
              <a:rPr lang="en-US" sz="2800" dirty="0" err="1"/>
              <a:t>cách</a:t>
            </a:r>
            <a:r>
              <a:rPr lang="en-US" sz="2800" dirty="0"/>
              <a:t> </a:t>
            </a:r>
            <a:r>
              <a:rPr lang="en-US" sz="2800" dirty="0" err="1"/>
              <a:t>gắn</a:t>
            </a:r>
            <a:r>
              <a:rPr lang="en-US" sz="2800" dirty="0"/>
              <a:t> </a:t>
            </a:r>
            <a:r>
              <a:rPr lang="en-US" sz="2800" dirty="0" err="1"/>
              <a:t>nhãn</a:t>
            </a:r>
            <a:r>
              <a:rPr lang="en-US" sz="2800" dirty="0"/>
              <a:t>…</a:t>
            </a:r>
            <a:r>
              <a:rPr lang="en-US" sz="2800" dirty="0" err="1"/>
              <a:t>liên</a:t>
            </a:r>
            <a:r>
              <a:rPr lang="en-US" sz="2800" dirty="0"/>
              <a:t> </a:t>
            </a:r>
            <a:r>
              <a:rPr lang="en-US" sz="2800" dirty="0" err="1"/>
              <a:t>quan</a:t>
            </a:r>
            <a:r>
              <a:rPr lang="en-US" sz="2800" dirty="0"/>
              <a:t> </a:t>
            </a:r>
            <a:r>
              <a:rPr lang="en-US" sz="2800" dirty="0" err="1"/>
              <a:t>đến</a:t>
            </a:r>
            <a:r>
              <a:rPr lang="en-US" sz="2800" dirty="0"/>
              <a:t> </a:t>
            </a:r>
            <a:r>
              <a:rPr lang="en-US" sz="2800" dirty="0" err="1"/>
              <a:t>mẫu</a:t>
            </a:r>
            <a:endParaRPr lang="en-US" sz="2800" dirty="0"/>
          </a:p>
          <a:p>
            <a:pPr marL="0" indent="0">
              <a:buNone/>
            </a:pPr>
            <a:r>
              <a:rPr lang="en-US" sz="2800" dirty="0"/>
              <a:t>-  </a:t>
            </a:r>
            <a:r>
              <a:rPr lang="en-US" sz="2800" dirty="0" err="1"/>
              <a:t>Lấy</a:t>
            </a:r>
            <a:r>
              <a:rPr lang="en-US" sz="2800" dirty="0"/>
              <a:t> </a:t>
            </a:r>
            <a:r>
              <a:rPr lang="en-US" sz="2800" dirty="0" err="1"/>
              <a:t>thông</a:t>
            </a:r>
            <a:r>
              <a:rPr lang="en-US" sz="2800" dirty="0"/>
              <a:t> tin </a:t>
            </a:r>
            <a:r>
              <a:rPr lang="en-US" sz="2800" dirty="0" err="1"/>
              <a:t>định</a:t>
            </a:r>
            <a:r>
              <a:rPr lang="en-US" sz="2800" dirty="0"/>
              <a:t> </a:t>
            </a:r>
            <a:r>
              <a:rPr lang="en-US" sz="2800" dirty="0" err="1"/>
              <a:t>mức</a:t>
            </a:r>
            <a:r>
              <a:rPr lang="en-US" sz="2800" dirty="0"/>
              <a:t> </a:t>
            </a:r>
            <a:r>
              <a:rPr lang="en-US" sz="2800" dirty="0" err="1"/>
              <a:t>từ</a:t>
            </a:r>
            <a:r>
              <a:rPr lang="en-US" sz="2800" dirty="0"/>
              <a:t> </a:t>
            </a:r>
            <a:r>
              <a:rPr lang="en-US" sz="2800" dirty="0" err="1"/>
              <a:t>phòng</a:t>
            </a:r>
            <a:r>
              <a:rPr lang="en-US" sz="2800" dirty="0"/>
              <a:t> </a:t>
            </a:r>
            <a:r>
              <a:rPr lang="en-US" sz="2800" dirty="0" err="1"/>
              <a:t>rập</a:t>
            </a:r>
            <a:r>
              <a:rPr lang="en-US" sz="2800" dirty="0"/>
              <a:t> </a:t>
            </a:r>
            <a:r>
              <a:rPr lang="en-US" sz="2800" dirty="0" err="1"/>
              <a:t>để</a:t>
            </a:r>
            <a:r>
              <a:rPr lang="en-US" sz="2800" dirty="0"/>
              <a:t> </a:t>
            </a:r>
            <a:r>
              <a:rPr lang="en-US" sz="2800" dirty="0" err="1"/>
              <a:t>làm</a:t>
            </a:r>
            <a:r>
              <a:rPr lang="en-US" sz="2800" dirty="0"/>
              <a:t> </a:t>
            </a:r>
            <a:r>
              <a:rPr lang="en-US" sz="2800" dirty="0" err="1"/>
              <a:t>báo</a:t>
            </a:r>
            <a:r>
              <a:rPr lang="en-US" sz="2800" dirty="0"/>
              <a:t> </a:t>
            </a:r>
            <a:r>
              <a:rPr lang="en-US" sz="2800" dirty="0" err="1"/>
              <a:t>giá</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23646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25</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smtClean="0"/>
              <a:t>-  </a:t>
            </a:r>
            <a:r>
              <a:rPr lang="en-US" sz="2800" dirty="0" err="1"/>
              <a:t>Lên</a:t>
            </a:r>
            <a:r>
              <a:rPr lang="en-US" sz="2800" dirty="0"/>
              <a:t> </a:t>
            </a:r>
            <a:r>
              <a:rPr lang="en-US" sz="2800" dirty="0" err="1"/>
              <a:t>kế</a:t>
            </a:r>
            <a:r>
              <a:rPr lang="en-US" sz="2800" dirty="0"/>
              <a:t> </a:t>
            </a:r>
            <a:r>
              <a:rPr lang="en-US" sz="2800" dirty="0" err="1"/>
              <a:t>hoạch</a:t>
            </a:r>
            <a:r>
              <a:rPr lang="en-US" sz="2800" dirty="0"/>
              <a:t> </a:t>
            </a:r>
            <a:r>
              <a:rPr lang="en-US" sz="2800" dirty="0" err="1"/>
              <a:t>theo</a:t>
            </a:r>
            <a:r>
              <a:rPr lang="en-US" sz="2800" dirty="0"/>
              <a:t> </a:t>
            </a:r>
            <a:r>
              <a:rPr lang="en-US" sz="2800" dirty="0" err="1"/>
              <a:t>dõi</a:t>
            </a:r>
            <a:r>
              <a:rPr lang="en-US" sz="2800" dirty="0"/>
              <a:t> </a:t>
            </a:r>
            <a:r>
              <a:rPr lang="en-US" sz="2800" dirty="0" err="1"/>
              <a:t>và</a:t>
            </a:r>
            <a:r>
              <a:rPr lang="en-US" sz="2800" dirty="0"/>
              <a:t> </a:t>
            </a:r>
            <a:r>
              <a:rPr lang="en-US" sz="2800" dirty="0" err="1"/>
              <a:t>đôn</a:t>
            </a:r>
            <a:r>
              <a:rPr lang="en-US" sz="2800" dirty="0"/>
              <a:t> </a:t>
            </a:r>
            <a:r>
              <a:rPr lang="en-US" sz="2800" dirty="0" err="1"/>
              <a:t>đốc</a:t>
            </a:r>
            <a:r>
              <a:rPr lang="en-US" sz="2800" dirty="0"/>
              <a:t> </a:t>
            </a:r>
            <a:r>
              <a:rPr lang="en-US" sz="2800" dirty="0" err="1"/>
              <a:t>để</a:t>
            </a:r>
            <a:r>
              <a:rPr lang="en-US" sz="2800" dirty="0"/>
              <a:t> </a:t>
            </a:r>
            <a:r>
              <a:rPr lang="en-US" sz="2800" dirty="0" err="1"/>
              <a:t>thực</a:t>
            </a:r>
            <a:r>
              <a:rPr lang="en-US" sz="2800" dirty="0"/>
              <a:t> </a:t>
            </a:r>
            <a:r>
              <a:rPr lang="en-US" sz="2800" dirty="0" err="1"/>
              <a:t>hiện</a:t>
            </a:r>
            <a:r>
              <a:rPr lang="en-US" sz="2800" dirty="0"/>
              <a:t> </a:t>
            </a:r>
            <a:r>
              <a:rPr lang="en-US" sz="2800" dirty="0" err="1"/>
              <a:t>mẫu</a:t>
            </a:r>
            <a:endParaRPr lang="en-US" sz="2800" dirty="0"/>
          </a:p>
          <a:p>
            <a:pPr marL="0" indent="0">
              <a:buNone/>
            </a:pPr>
            <a:r>
              <a:rPr lang="en-US" sz="2800" dirty="0"/>
              <a:t>-  </a:t>
            </a:r>
            <a:r>
              <a:rPr lang="en-US" sz="2800" dirty="0" err="1"/>
              <a:t>Gửi</a:t>
            </a:r>
            <a:r>
              <a:rPr lang="en-US" sz="2800" dirty="0"/>
              <a:t> </a:t>
            </a:r>
            <a:r>
              <a:rPr lang="en-US" sz="2800" dirty="0" err="1"/>
              <a:t>yêu</a:t>
            </a:r>
            <a:r>
              <a:rPr lang="en-US" sz="2800" dirty="0"/>
              <a:t> </a:t>
            </a:r>
            <a:r>
              <a:rPr lang="en-US" sz="2800" dirty="0" err="1"/>
              <a:t>cầu</a:t>
            </a:r>
            <a:r>
              <a:rPr lang="en-US" sz="2800" dirty="0"/>
              <a:t> </a:t>
            </a:r>
            <a:r>
              <a:rPr lang="en-US" sz="2800" dirty="0" err="1"/>
              <a:t>đến</a:t>
            </a:r>
            <a:r>
              <a:rPr lang="en-US" sz="2800" dirty="0"/>
              <a:t> </a:t>
            </a:r>
            <a:r>
              <a:rPr lang="en-US" sz="2800" dirty="0" err="1"/>
              <a:t>phòng</a:t>
            </a:r>
            <a:r>
              <a:rPr lang="en-US" sz="2800" dirty="0"/>
              <a:t> </a:t>
            </a:r>
            <a:r>
              <a:rPr lang="en-US" sz="2800" dirty="0" err="1"/>
              <a:t>mẫu</a:t>
            </a:r>
            <a:r>
              <a:rPr lang="en-US" sz="2800" dirty="0"/>
              <a:t>, </a:t>
            </a:r>
            <a:r>
              <a:rPr lang="en-US" sz="2800" dirty="0" err="1"/>
              <a:t>bộ</a:t>
            </a:r>
            <a:r>
              <a:rPr lang="en-US" sz="2800" dirty="0"/>
              <a:t> </a:t>
            </a:r>
            <a:r>
              <a:rPr lang="en-US" sz="2800" dirty="0" err="1"/>
              <a:t>phận</a:t>
            </a:r>
            <a:r>
              <a:rPr lang="en-US" sz="2800" dirty="0"/>
              <a:t> </a:t>
            </a:r>
            <a:r>
              <a:rPr lang="en-US" sz="2800" dirty="0" err="1"/>
              <a:t>sản</a:t>
            </a:r>
            <a:r>
              <a:rPr lang="en-US" sz="2800" dirty="0"/>
              <a:t> </a:t>
            </a:r>
            <a:r>
              <a:rPr lang="en-US" sz="2800" dirty="0" err="1"/>
              <a:t>xuất</a:t>
            </a:r>
            <a:r>
              <a:rPr lang="en-US" sz="2800" dirty="0"/>
              <a:t> </a:t>
            </a:r>
            <a:r>
              <a:rPr lang="en-US" sz="2800" dirty="0" err="1"/>
              <a:t>của</a:t>
            </a:r>
            <a:r>
              <a:rPr lang="en-US" sz="2800" dirty="0"/>
              <a:t> </a:t>
            </a:r>
            <a:r>
              <a:rPr lang="en-US" sz="2800" dirty="0" err="1"/>
              <a:t>nhà</a:t>
            </a:r>
            <a:r>
              <a:rPr lang="en-US" sz="2800" dirty="0"/>
              <a:t> </a:t>
            </a:r>
            <a:r>
              <a:rPr lang="en-US" sz="2800" dirty="0" err="1"/>
              <a:t>máy</a:t>
            </a:r>
            <a:r>
              <a:rPr lang="en-US" sz="2800" dirty="0"/>
              <a:t> </a:t>
            </a:r>
            <a:r>
              <a:rPr lang="en-US" sz="2800" dirty="0" err="1"/>
              <a:t>để</a:t>
            </a:r>
            <a:r>
              <a:rPr lang="en-US" sz="2800" dirty="0"/>
              <a:t> </a:t>
            </a:r>
            <a:r>
              <a:rPr lang="en-US" sz="2800" dirty="0" err="1"/>
              <a:t>thực</a:t>
            </a:r>
            <a:r>
              <a:rPr lang="en-US" sz="2800" dirty="0"/>
              <a:t> </a:t>
            </a:r>
            <a:r>
              <a:rPr lang="en-US" sz="2800" dirty="0" err="1"/>
              <a:t>hiện</a:t>
            </a:r>
            <a:r>
              <a:rPr lang="en-US" sz="2800" dirty="0"/>
              <a:t> </a:t>
            </a:r>
            <a:r>
              <a:rPr lang="en-US" sz="2800" dirty="0" err="1"/>
              <a:t>đầu</a:t>
            </a:r>
            <a:r>
              <a:rPr lang="en-US" sz="2800" dirty="0"/>
              <a:t> </a:t>
            </a:r>
            <a:r>
              <a:rPr lang="en-US" sz="2800" dirty="0" err="1"/>
              <a:t>đủ</a:t>
            </a:r>
            <a:r>
              <a:rPr lang="en-US" sz="2800" dirty="0"/>
              <a:t> </a:t>
            </a:r>
            <a:r>
              <a:rPr lang="en-US" sz="2800" dirty="0" err="1"/>
              <a:t>các</a:t>
            </a:r>
            <a:r>
              <a:rPr lang="en-US" sz="2800" dirty="0"/>
              <a:t> </a:t>
            </a:r>
            <a:r>
              <a:rPr lang="en-US" sz="2800" dirty="0" err="1"/>
              <a:t>loại</a:t>
            </a:r>
            <a:r>
              <a:rPr lang="en-US" sz="2800" dirty="0"/>
              <a:t> </a:t>
            </a:r>
            <a:r>
              <a:rPr lang="en-US" sz="2800" dirty="0" err="1"/>
              <a:t>mẫu</a:t>
            </a:r>
            <a:r>
              <a:rPr lang="en-US" sz="2800" dirty="0"/>
              <a:t> </a:t>
            </a:r>
            <a:r>
              <a:rPr lang="en-US" sz="2800" dirty="0" err="1"/>
              <a:t>cần</a:t>
            </a:r>
            <a:r>
              <a:rPr lang="en-US" sz="2800" dirty="0"/>
              <a:t> </a:t>
            </a:r>
            <a:r>
              <a:rPr lang="en-US" sz="2800" dirty="0" err="1"/>
              <a:t>thiết</a:t>
            </a:r>
            <a:endParaRPr lang="en-US" sz="2800" dirty="0"/>
          </a:p>
          <a:p>
            <a:pPr marL="0" indent="0">
              <a:buNone/>
            </a:pPr>
            <a:r>
              <a:rPr lang="en-US" sz="2800" dirty="0"/>
              <a:t>-  </a:t>
            </a:r>
            <a:r>
              <a:rPr lang="en-US" sz="2800" dirty="0" err="1"/>
              <a:t>Trực</a:t>
            </a:r>
            <a:r>
              <a:rPr lang="en-US" sz="2800" dirty="0"/>
              <a:t> </a:t>
            </a:r>
            <a:r>
              <a:rPr lang="en-US" sz="2800" dirty="0" err="1"/>
              <a:t>tiếp</a:t>
            </a:r>
            <a:r>
              <a:rPr lang="en-US" sz="2800" dirty="0"/>
              <a:t> </a:t>
            </a:r>
            <a:r>
              <a:rPr lang="en-US" sz="2800" dirty="0" err="1"/>
              <a:t>gửi</a:t>
            </a:r>
            <a:r>
              <a:rPr lang="en-US" sz="2800" dirty="0"/>
              <a:t> </a:t>
            </a:r>
            <a:r>
              <a:rPr lang="en-US" sz="2800" dirty="0" err="1"/>
              <a:t>mẫu</a:t>
            </a:r>
            <a:r>
              <a:rPr lang="en-US" sz="2800" dirty="0"/>
              <a:t> </a:t>
            </a:r>
            <a:r>
              <a:rPr lang="en-US" sz="2800" dirty="0" err="1"/>
              <a:t>và</a:t>
            </a:r>
            <a:r>
              <a:rPr lang="en-US" sz="2800" dirty="0"/>
              <a:t> </a:t>
            </a:r>
            <a:r>
              <a:rPr lang="en-US" sz="2800" dirty="0" err="1"/>
              <a:t>thông</a:t>
            </a:r>
            <a:r>
              <a:rPr lang="en-US" sz="2800" dirty="0"/>
              <a:t> tin </a:t>
            </a:r>
            <a:r>
              <a:rPr lang="en-US" sz="2800" dirty="0" err="1"/>
              <a:t>đến</a:t>
            </a:r>
            <a:r>
              <a:rPr lang="en-US" sz="2800" dirty="0"/>
              <a:t> </a:t>
            </a:r>
            <a:r>
              <a:rPr lang="en-US" sz="2800" dirty="0" err="1"/>
              <a:t>khách</a:t>
            </a:r>
            <a:r>
              <a:rPr lang="en-US" sz="2800" dirty="0"/>
              <a:t> </a:t>
            </a:r>
            <a:r>
              <a:rPr lang="en-US" sz="2800" dirty="0" err="1"/>
              <a:t>hàng</a:t>
            </a:r>
            <a:endParaRPr lang="en-US" sz="2800" dirty="0"/>
          </a:p>
          <a:p>
            <a:pPr marL="0" indent="0">
              <a:buNone/>
            </a:pPr>
            <a:r>
              <a:rPr lang="en-US" sz="2800" dirty="0"/>
              <a:t>-  </a:t>
            </a:r>
            <a:r>
              <a:rPr lang="en-US" sz="2800" dirty="0" err="1"/>
              <a:t>Truyền</a:t>
            </a:r>
            <a:r>
              <a:rPr lang="en-US" sz="2800" dirty="0"/>
              <a:t> </a:t>
            </a:r>
            <a:r>
              <a:rPr lang="en-US" sz="2800" dirty="0" err="1"/>
              <a:t>đạt</a:t>
            </a:r>
            <a:r>
              <a:rPr lang="en-US" sz="2800" dirty="0"/>
              <a:t> </a:t>
            </a:r>
            <a:r>
              <a:rPr lang="en-US" sz="2800" dirty="0" err="1"/>
              <a:t>mọi</a:t>
            </a:r>
            <a:r>
              <a:rPr lang="en-US" sz="2800" dirty="0"/>
              <a:t> </a:t>
            </a:r>
            <a:r>
              <a:rPr lang="en-US" sz="2800" dirty="0" err="1"/>
              <a:t>góp</a:t>
            </a:r>
            <a:r>
              <a:rPr lang="en-US" sz="2800" dirty="0"/>
              <a:t> ý </a:t>
            </a:r>
            <a:r>
              <a:rPr lang="en-US" sz="2800" dirty="0" err="1"/>
              <a:t>quan</a:t>
            </a:r>
            <a:r>
              <a:rPr lang="en-US" sz="2800" dirty="0"/>
              <a:t> </a:t>
            </a:r>
            <a:r>
              <a:rPr lang="en-US" sz="2800" dirty="0" err="1"/>
              <a:t>trọng</a:t>
            </a:r>
            <a:r>
              <a:rPr lang="en-US" sz="2800" dirty="0"/>
              <a:t> </a:t>
            </a:r>
            <a:r>
              <a:rPr lang="en-US" sz="2800" dirty="0" err="1"/>
              <a:t>ảnh</a:t>
            </a:r>
            <a:r>
              <a:rPr lang="en-US" sz="2800" dirty="0"/>
              <a:t> </a:t>
            </a:r>
            <a:r>
              <a:rPr lang="en-US" sz="2800" dirty="0" err="1"/>
              <a:t>hưởng</a:t>
            </a:r>
            <a:r>
              <a:rPr lang="en-US" sz="2800" dirty="0"/>
              <a:t> </a:t>
            </a:r>
            <a:r>
              <a:rPr lang="en-US" sz="2800" dirty="0" err="1"/>
              <a:t>đến</a:t>
            </a:r>
            <a:r>
              <a:rPr lang="en-US" sz="2800" dirty="0"/>
              <a:t> </a:t>
            </a:r>
            <a:r>
              <a:rPr lang="en-US" sz="2800" dirty="0" err="1"/>
              <a:t>hàng</a:t>
            </a:r>
            <a:r>
              <a:rPr lang="en-US" sz="2800" dirty="0"/>
              <a:t> </a:t>
            </a:r>
            <a:r>
              <a:rPr lang="en-US" sz="2800" dirty="0" err="1"/>
              <a:t>sản</a:t>
            </a:r>
            <a:r>
              <a:rPr lang="en-US" sz="2800" dirty="0"/>
              <a:t> </a:t>
            </a:r>
            <a:r>
              <a:rPr lang="en-US" sz="2800" dirty="0" err="1"/>
              <a:t>xuất</a:t>
            </a:r>
            <a:r>
              <a:rPr lang="en-US" sz="2800" dirty="0"/>
              <a:t> </a:t>
            </a:r>
            <a:r>
              <a:rPr lang="en-US" sz="2800" dirty="0" err="1"/>
              <a:t>đại</a:t>
            </a:r>
            <a:r>
              <a:rPr lang="en-US" sz="2800" dirty="0"/>
              <a:t> </a:t>
            </a:r>
            <a:r>
              <a:rPr lang="en-US" sz="2800" dirty="0" err="1"/>
              <a:t>trà</a:t>
            </a:r>
            <a:r>
              <a:rPr lang="en-US" sz="2800" dirty="0"/>
              <a:t> </a:t>
            </a:r>
            <a:r>
              <a:rPr lang="en-US" sz="2800" dirty="0" err="1"/>
              <a:t>cho</a:t>
            </a:r>
            <a:r>
              <a:rPr lang="en-US" sz="2800" dirty="0"/>
              <a:t> </a:t>
            </a:r>
            <a:r>
              <a:rPr lang="en-US" sz="2800" dirty="0" err="1"/>
              <a:t>các</a:t>
            </a:r>
            <a:r>
              <a:rPr lang="en-US" sz="2800" dirty="0"/>
              <a:t> </a:t>
            </a:r>
            <a:r>
              <a:rPr lang="en-US" sz="2800" dirty="0" err="1"/>
              <a:t>bộ</a:t>
            </a:r>
            <a:r>
              <a:rPr lang="en-US" sz="2800" dirty="0"/>
              <a:t> </a:t>
            </a:r>
            <a:r>
              <a:rPr lang="en-US" sz="2800" dirty="0" err="1"/>
              <a:t>phận</a:t>
            </a:r>
            <a:r>
              <a:rPr lang="en-US" sz="2800" dirty="0"/>
              <a:t> </a:t>
            </a:r>
            <a:r>
              <a:rPr lang="en-US" sz="2800" dirty="0" err="1"/>
              <a:t>liên</a:t>
            </a:r>
            <a:r>
              <a:rPr lang="en-US" sz="2800" dirty="0"/>
              <a:t> </a:t>
            </a:r>
            <a:r>
              <a:rPr lang="en-US" sz="2800" dirty="0" err="1"/>
              <a:t>quan</a:t>
            </a:r>
            <a:endParaRPr lang="en-US" sz="2800" dirty="0"/>
          </a:p>
          <a:p>
            <a:pPr marL="0" indent="0">
              <a:buNone/>
            </a:pPr>
            <a:r>
              <a:rPr lang="en-US" sz="2800" dirty="0"/>
              <a:t>-  </a:t>
            </a:r>
            <a:r>
              <a:rPr lang="en-US" sz="2800" dirty="0" err="1"/>
              <a:t>Lưu</a:t>
            </a:r>
            <a:r>
              <a:rPr lang="en-US" sz="2800" dirty="0"/>
              <a:t> </a:t>
            </a:r>
            <a:r>
              <a:rPr lang="en-US" sz="2800" dirty="0" err="1"/>
              <a:t>giữ</a:t>
            </a:r>
            <a:r>
              <a:rPr lang="en-US" sz="2800" dirty="0"/>
              <a:t> </a:t>
            </a:r>
            <a:r>
              <a:rPr lang="en-US" sz="2800" dirty="0" err="1"/>
              <a:t>cẩn</a:t>
            </a:r>
            <a:r>
              <a:rPr lang="en-US" sz="2800" dirty="0"/>
              <a:t> </a:t>
            </a:r>
            <a:r>
              <a:rPr lang="en-US" sz="2800" dirty="0" err="1"/>
              <a:t>thận</a:t>
            </a:r>
            <a:r>
              <a:rPr lang="en-US" sz="2800" dirty="0"/>
              <a:t> </a:t>
            </a:r>
            <a:r>
              <a:rPr lang="en-US" sz="2800" dirty="0" err="1"/>
              <a:t>các</a:t>
            </a:r>
            <a:r>
              <a:rPr lang="en-US" sz="2800" dirty="0"/>
              <a:t> </a:t>
            </a:r>
            <a:r>
              <a:rPr lang="en-US" sz="2800" dirty="0" err="1"/>
              <a:t>loại</a:t>
            </a:r>
            <a:r>
              <a:rPr lang="en-US" sz="2800" dirty="0"/>
              <a:t> </a:t>
            </a:r>
            <a:r>
              <a:rPr lang="en-US" sz="2800" dirty="0" err="1"/>
              <a:t>mẫu</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112609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26</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6.1.2. </a:t>
            </a:r>
            <a:r>
              <a:rPr lang="en-US" sz="2800" dirty="0" err="1"/>
              <a:t>Yêu</a:t>
            </a:r>
            <a:r>
              <a:rPr lang="en-US" sz="2800" dirty="0"/>
              <a:t> </a:t>
            </a:r>
            <a:r>
              <a:rPr lang="en-US" sz="2800" dirty="0" err="1"/>
              <a:t>cầu</a:t>
            </a:r>
            <a:r>
              <a:rPr lang="en-US" sz="2800" dirty="0"/>
              <a:t> </a:t>
            </a:r>
            <a:r>
              <a:rPr lang="en-US" sz="2800" dirty="0" err="1"/>
              <a:t>đối</a:t>
            </a:r>
            <a:r>
              <a:rPr lang="en-US" sz="2800" dirty="0"/>
              <a:t> </a:t>
            </a:r>
            <a:r>
              <a:rPr lang="en-US" sz="2800" dirty="0" err="1"/>
              <a:t>với</a:t>
            </a:r>
            <a:r>
              <a:rPr lang="en-US" sz="2800" dirty="0"/>
              <a:t> </a:t>
            </a:r>
            <a:r>
              <a:rPr lang="en-US" sz="2800" dirty="0" err="1"/>
              <a:t>nhân</a:t>
            </a:r>
            <a:r>
              <a:rPr lang="en-US" sz="2800" dirty="0"/>
              <a:t> </a:t>
            </a:r>
            <a:r>
              <a:rPr lang="en-US" sz="2800" dirty="0" err="1"/>
              <a:t>viên</a:t>
            </a:r>
            <a:r>
              <a:rPr lang="en-US" sz="2800" dirty="0"/>
              <a:t> </a:t>
            </a:r>
            <a:r>
              <a:rPr lang="en-US" sz="2800" dirty="0" err="1"/>
              <a:t>làm</a:t>
            </a:r>
            <a:r>
              <a:rPr lang="en-US" sz="2800" dirty="0"/>
              <a:t> QLĐH </a:t>
            </a:r>
            <a:r>
              <a:rPr lang="en-US" sz="2800" dirty="0" err="1"/>
              <a:t>về</a:t>
            </a:r>
            <a:r>
              <a:rPr lang="en-US" sz="2800" dirty="0"/>
              <a:t> </a:t>
            </a:r>
            <a:r>
              <a:rPr lang="en-US" sz="2800" dirty="0" err="1"/>
              <a:t>theo</a:t>
            </a:r>
            <a:r>
              <a:rPr lang="en-US" sz="2800" dirty="0"/>
              <a:t> </a:t>
            </a:r>
            <a:r>
              <a:rPr lang="en-US" sz="2800" dirty="0" err="1"/>
              <a:t>dõi</a:t>
            </a:r>
            <a:r>
              <a:rPr lang="en-US" sz="2800" dirty="0"/>
              <a:t> </a:t>
            </a:r>
            <a:r>
              <a:rPr lang="en-US" sz="2800" dirty="0" err="1"/>
              <a:t>và</a:t>
            </a:r>
            <a:r>
              <a:rPr lang="en-US" sz="2800" dirty="0"/>
              <a:t> </a:t>
            </a:r>
            <a:r>
              <a:rPr lang="en-US" sz="2800" dirty="0" err="1"/>
              <a:t>phát</a:t>
            </a:r>
            <a:r>
              <a:rPr lang="en-US" sz="2800" dirty="0"/>
              <a:t> </a:t>
            </a:r>
            <a:r>
              <a:rPr lang="en-US" sz="2800" dirty="0" err="1"/>
              <a:t>triển</a:t>
            </a:r>
            <a:r>
              <a:rPr lang="en-US" sz="2800" dirty="0"/>
              <a:t> </a:t>
            </a:r>
            <a:r>
              <a:rPr lang="en-US" sz="2800" dirty="0" err="1"/>
              <a:t>mẫu</a:t>
            </a:r>
            <a:endParaRPr lang="en-US" sz="2800" dirty="0"/>
          </a:p>
          <a:p>
            <a:pPr marL="0" indent="0">
              <a:buNone/>
            </a:pPr>
            <a:r>
              <a:rPr lang="en-US" sz="2800" dirty="0" err="1"/>
              <a:t>Có</a:t>
            </a:r>
            <a:r>
              <a:rPr lang="en-US" sz="2800" dirty="0"/>
              <a:t> </a:t>
            </a:r>
            <a:r>
              <a:rPr lang="en-US" sz="2800" dirty="0" err="1"/>
              <a:t>kiến</a:t>
            </a:r>
            <a:r>
              <a:rPr lang="en-US" sz="2800" dirty="0"/>
              <a:t> </a:t>
            </a:r>
            <a:r>
              <a:rPr lang="en-US" sz="2800" dirty="0" err="1"/>
              <a:t>thức</a:t>
            </a:r>
            <a:r>
              <a:rPr lang="en-US" sz="2800" dirty="0"/>
              <a:t> </a:t>
            </a:r>
            <a:r>
              <a:rPr lang="en-US" sz="2800" dirty="0" err="1"/>
              <a:t>và</a:t>
            </a:r>
            <a:r>
              <a:rPr lang="en-US" sz="2800" dirty="0"/>
              <a:t> </a:t>
            </a:r>
            <a:r>
              <a:rPr lang="en-US" sz="2800" dirty="0" err="1"/>
              <a:t>sự</a:t>
            </a:r>
            <a:r>
              <a:rPr lang="en-US" sz="2800" dirty="0"/>
              <a:t> am </a:t>
            </a:r>
            <a:r>
              <a:rPr lang="en-US" sz="2800" dirty="0" err="1"/>
              <a:t>hiểu</a:t>
            </a:r>
            <a:r>
              <a:rPr lang="en-US" sz="2800" dirty="0"/>
              <a:t> </a:t>
            </a:r>
            <a:r>
              <a:rPr lang="en-US" sz="2800" dirty="0" err="1"/>
              <a:t>nhất</a:t>
            </a:r>
            <a:r>
              <a:rPr lang="en-US" sz="2800" dirty="0"/>
              <a:t> </a:t>
            </a:r>
            <a:r>
              <a:rPr lang="en-US" sz="2800" dirty="0" err="1"/>
              <a:t>định</a:t>
            </a:r>
            <a:r>
              <a:rPr lang="en-US" sz="2800" dirty="0"/>
              <a:t> </a:t>
            </a:r>
            <a:r>
              <a:rPr lang="en-US" sz="2800" dirty="0" err="1"/>
              <a:t>về</a:t>
            </a:r>
            <a:r>
              <a:rPr lang="en-US" sz="2800" dirty="0"/>
              <a:t>:</a:t>
            </a:r>
          </a:p>
          <a:p>
            <a:pPr marL="0" indent="0">
              <a:buNone/>
            </a:pPr>
            <a:r>
              <a:rPr lang="en-US" sz="2800" dirty="0"/>
              <a:t>-  </a:t>
            </a:r>
            <a:r>
              <a:rPr lang="en-US" sz="2800" dirty="0" err="1"/>
              <a:t>Các</a:t>
            </a:r>
            <a:r>
              <a:rPr lang="en-US" sz="2800" dirty="0"/>
              <a:t> </a:t>
            </a:r>
            <a:r>
              <a:rPr lang="en-US" sz="2800" dirty="0" err="1"/>
              <a:t>tiêu</a:t>
            </a:r>
            <a:r>
              <a:rPr lang="en-US" sz="2800" dirty="0"/>
              <a:t> </a:t>
            </a:r>
            <a:r>
              <a:rPr lang="en-US" sz="2800" dirty="0" err="1"/>
              <a:t>chuẩn</a:t>
            </a:r>
            <a:r>
              <a:rPr lang="en-US" sz="2800" dirty="0"/>
              <a:t> </a:t>
            </a:r>
            <a:r>
              <a:rPr lang="en-US" sz="2800" dirty="0" err="1"/>
              <a:t>kỹ</a:t>
            </a:r>
            <a:r>
              <a:rPr lang="en-US" sz="2800" dirty="0"/>
              <a:t> </a:t>
            </a:r>
            <a:r>
              <a:rPr lang="en-US" sz="2800" dirty="0" err="1"/>
              <a:t>thuật</a:t>
            </a:r>
            <a:r>
              <a:rPr lang="en-US" sz="2800" dirty="0"/>
              <a:t>, </a:t>
            </a:r>
            <a:r>
              <a:rPr lang="en-US" sz="2800" dirty="0" err="1"/>
              <a:t>cấu</a:t>
            </a:r>
            <a:r>
              <a:rPr lang="en-US" sz="2800" dirty="0"/>
              <a:t> </a:t>
            </a:r>
            <a:r>
              <a:rPr lang="en-US" sz="2800" dirty="0" err="1"/>
              <a:t>trúc</a:t>
            </a:r>
            <a:r>
              <a:rPr lang="en-US" sz="2800" dirty="0"/>
              <a:t> </a:t>
            </a:r>
            <a:r>
              <a:rPr lang="en-US" sz="2800" dirty="0" err="1"/>
              <a:t>sản</a:t>
            </a:r>
            <a:r>
              <a:rPr lang="en-US" sz="2800" dirty="0"/>
              <a:t> </a:t>
            </a:r>
            <a:r>
              <a:rPr lang="en-US" sz="2800" dirty="0" err="1"/>
              <a:t>phẩm</a:t>
            </a:r>
            <a:r>
              <a:rPr lang="en-US" sz="2800" dirty="0"/>
              <a:t> may, </a:t>
            </a:r>
            <a:r>
              <a:rPr lang="en-US" sz="2800" dirty="0" err="1"/>
              <a:t>quy</a:t>
            </a:r>
            <a:r>
              <a:rPr lang="en-US" sz="2800" dirty="0"/>
              <a:t> </a:t>
            </a:r>
            <a:r>
              <a:rPr lang="en-US" sz="2800" dirty="0" err="1"/>
              <a:t>cách</a:t>
            </a:r>
            <a:r>
              <a:rPr lang="en-US" sz="2800" dirty="0"/>
              <a:t> may </a:t>
            </a:r>
            <a:r>
              <a:rPr lang="en-US" sz="2800" dirty="0" err="1"/>
              <a:t>sản</a:t>
            </a:r>
            <a:r>
              <a:rPr lang="en-US" sz="2800" dirty="0"/>
              <a:t> </a:t>
            </a:r>
            <a:r>
              <a:rPr lang="en-US" sz="2800" dirty="0" err="1"/>
              <a:t>phẩm</a:t>
            </a:r>
            <a:endParaRPr lang="en-US" sz="2800" dirty="0"/>
          </a:p>
          <a:p>
            <a:pPr marL="0" indent="0">
              <a:buNone/>
            </a:pPr>
            <a:r>
              <a:rPr lang="en-US" sz="2800" dirty="0"/>
              <a:t>- </a:t>
            </a:r>
            <a:r>
              <a:rPr lang="en-US" sz="2800" dirty="0" err="1"/>
              <a:t>Chủng</a:t>
            </a:r>
            <a:r>
              <a:rPr lang="en-US" sz="2800" dirty="0"/>
              <a:t> </a:t>
            </a:r>
            <a:r>
              <a:rPr lang="en-US" sz="2800" dirty="0" err="1"/>
              <a:t>loại</a:t>
            </a:r>
            <a:r>
              <a:rPr lang="en-US" sz="2800" dirty="0"/>
              <a:t>, </a:t>
            </a:r>
            <a:r>
              <a:rPr lang="en-US" sz="2800" dirty="0" err="1"/>
              <a:t>quy</a:t>
            </a:r>
            <a:r>
              <a:rPr lang="en-US" sz="2800" dirty="0"/>
              <a:t> </a:t>
            </a:r>
            <a:r>
              <a:rPr lang="en-US" sz="2800" dirty="0" err="1"/>
              <a:t>cách</a:t>
            </a:r>
            <a:r>
              <a:rPr lang="en-US" sz="2800" dirty="0"/>
              <a:t> </a:t>
            </a:r>
            <a:r>
              <a:rPr lang="en-US" sz="2800" dirty="0" err="1"/>
              <a:t>chất</a:t>
            </a:r>
            <a:r>
              <a:rPr lang="en-US" sz="2800" dirty="0"/>
              <a:t> </a:t>
            </a:r>
            <a:r>
              <a:rPr lang="en-US" sz="2800" dirty="0" err="1"/>
              <a:t>lượng</a:t>
            </a:r>
            <a:r>
              <a:rPr lang="en-US" sz="2800" dirty="0"/>
              <a:t> </a:t>
            </a:r>
            <a:r>
              <a:rPr lang="en-US" sz="2800" dirty="0" err="1"/>
              <a:t>các</a:t>
            </a:r>
            <a:r>
              <a:rPr lang="en-US" sz="2800" dirty="0"/>
              <a:t> </a:t>
            </a:r>
            <a:r>
              <a:rPr lang="en-US" sz="2800" dirty="0" err="1"/>
              <a:t>loại</a:t>
            </a:r>
            <a:r>
              <a:rPr lang="en-US" sz="2800" dirty="0"/>
              <a:t> </a:t>
            </a:r>
            <a:r>
              <a:rPr lang="en-US" sz="2800" dirty="0" err="1"/>
              <a:t>phụ</a:t>
            </a:r>
            <a:r>
              <a:rPr lang="en-US" sz="2800" dirty="0"/>
              <a:t> </a:t>
            </a:r>
            <a:r>
              <a:rPr lang="en-US" sz="2800" dirty="0" err="1"/>
              <a:t>liệu</a:t>
            </a:r>
            <a:r>
              <a:rPr lang="en-US" sz="2800" dirty="0"/>
              <a:t> </a:t>
            </a:r>
            <a:r>
              <a:rPr lang="en-US" sz="2800" dirty="0" err="1"/>
              <a:t>cần</a:t>
            </a:r>
            <a:r>
              <a:rPr lang="en-US" sz="2800" dirty="0"/>
              <a:t> </a:t>
            </a:r>
            <a:r>
              <a:rPr lang="en-US" sz="2800" dirty="0" err="1"/>
              <a:t>thiết</a:t>
            </a:r>
            <a:r>
              <a:rPr lang="en-US" sz="2800" dirty="0"/>
              <a:t> </a:t>
            </a:r>
            <a:r>
              <a:rPr lang="en-US" sz="2800" dirty="0" err="1"/>
              <a:t>cấu</a:t>
            </a:r>
            <a:r>
              <a:rPr lang="en-US" sz="2800" dirty="0"/>
              <a:t> </a:t>
            </a:r>
            <a:r>
              <a:rPr lang="en-US" sz="2800" dirty="0" err="1"/>
              <a:t>thành</a:t>
            </a:r>
            <a:r>
              <a:rPr lang="en-US" sz="2800" dirty="0"/>
              <a:t> </a:t>
            </a:r>
            <a:r>
              <a:rPr lang="en-US" sz="2800" dirty="0" err="1"/>
              <a:t>sản</a:t>
            </a:r>
            <a:r>
              <a:rPr lang="en-US" sz="2800" dirty="0"/>
              <a:t> </a:t>
            </a:r>
            <a:r>
              <a:rPr lang="en-US" sz="2800" dirty="0" err="1"/>
              <a:t>phẩm</a:t>
            </a:r>
            <a:r>
              <a:rPr lang="en-US" sz="2800" dirty="0"/>
              <a:t>.</a:t>
            </a:r>
          </a:p>
          <a:p>
            <a:pPr marL="0" indent="0">
              <a:buNone/>
            </a:pPr>
            <a:r>
              <a:rPr lang="en-US" sz="2800" dirty="0"/>
              <a:t>-  </a:t>
            </a:r>
            <a:r>
              <a:rPr lang="en-US" sz="2800" dirty="0" err="1"/>
              <a:t>Công</a:t>
            </a:r>
            <a:r>
              <a:rPr lang="en-US" sz="2800" dirty="0"/>
              <a:t> </a:t>
            </a:r>
            <a:r>
              <a:rPr lang="en-US" sz="2800" dirty="0" err="1"/>
              <a:t>tác</a:t>
            </a:r>
            <a:r>
              <a:rPr lang="en-US" sz="2800" dirty="0"/>
              <a:t> </a:t>
            </a:r>
            <a:r>
              <a:rPr lang="en-US" sz="2800" dirty="0" err="1"/>
              <a:t>thử</a:t>
            </a:r>
            <a:r>
              <a:rPr lang="en-US" sz="2800" dirty="0"/>
              <a:t> </a:t>
            </a:r>
            <a:r>
              <a:rPr lang="en-US" sz="2800" dirty="0" err="1"/>
              <a:t>nghiệm</a:t>
            </a:r>
            <a:r>
              <a:rPr lang="en-US" sz="2800" dirty="0"/>
              <a:t> </a:t>
            </a:r>
            <a:r>
              <a:rPr lang="en-US" sz="2800" dirty="0" err="1"/>
              <a:t>và</a:t>
            </a:r>
            <a:r>
              <a:rPr lang="en-US" sz="2800" dirty="0"/>
              <a:t> </a:t>
            </a:r>
            <a:r>
              <a:rPr lang="en-US" sz="2800" dirty="0" err="1"/>
              <a:t>kiểm</a:t>
            </a:r>
            <a:r>
              <a:rPr lang="en-US" sz="2800" dirty="0"/>
              <a:t> </a:t>
            </a:r>
            <a:r>
              <a:rPr lang="en-US" sz="2800" dirty="0" err="1"/>
              <a:t>định</a:t>
            </a:r>
            <a:r>
              <a:rPr lang="en-US" sz="2800" dirty="0"/>
              <a:t> </a:t>
            </a:r>
            <a:r>
              <a:rPr lang="en-US" sz="2800" dirty="0" err="1"/>
              <a:t>chất</a:t>
            </a:r>
            <a:r>
              <a:rPr lang="en-US" sz="2800" dirty="0"/>
              <a:t> </a:t>
            </a:r>
            <a:r>
              <a:rPr lang="en-US" sz="2800" dirty="0" err="1"/>
              <a:t>lượng</a:t>
            </a:r>
            <a:r>
              <a:rPr lang="en-US" sz="2800" dirty="0"/>
              <a:t> </a:t>
            </a:r>
            <a:r>
              <a:rPr lang="en-US" sz="2800" dirty="0" err="1"/>
              <a:t>mẫu</a:t>
            </a:r>
            <a:r>
              <a:rPr lang="en-US" sz="2800" dirty="0"/>
              <a:t> may, </a:t>
            </a:r>
            <a:r>
              <a:rPr lang="en-US" sz="2800" dirty="0" err="1"/>
              <a:t>vải</a:t>
            </a:r>
            <a:r>
              <a:rPr lang="en-US" sz="2800" dirty="0"/>
              <a:t>, </a:t>
            </a:r>
            <a:r>
              <a:rPr lang="en-US" sz="2800" dirty="0" err="1"/>
              <a:t>phụ</a:t>
            </a:r>
            <a:r>
              <a:rPr lang="en-US" sz="2800" dirty="0"/>
              <a:t> </a:t>
            </a:r>
            <a:r>
              <a:rPr lang="en-US" sz="2800" dirty="0" err="1"/>
              <a:t>liệu</a:t>
            </a:r>
            <a:r>
              <a:rPr lang="en-US" sz="2800" dirty="0"/>
              <a:t> may</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827419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6.1.3. Ý </a:t>
            </a:r>
            <a:r>
              <a:rPr lang="en-US" sz="2800" dirty="0" err="1"/>
              <a:t>nghĩa</a:t>
            </a:r>
            <a:endParaRPr lang="en-US" sz="2800" dirty="0"/>
          </a:p>
          <a:p>
            <a:pPr marL="0" lvl="0" indent="0">
              <a:buNone/>
            </a:pPr>
            <a:r>
              <a:rPr lang="en-US" sz="2800" dirty="0" err="1"/>
              <a:t>Đối</a:t>
            </a:r>
            <a:r>
              <a:rPr lang="en-US" sz="2800" dirty="0"/>
              <a:t> </a:t>
            </a:r>
            <a:r>
              <a:rPr lang="en-US" sz="2800" dirty="0" err="1"/>
              <a:t>với</a:t>
            </a:r>
            <a:r>
              <a:rPr lang="en-US" sz="2800" dirty="0"/>
              <a:t> </a:t>
            </a:r>
            <a:r>
              <a:rPr lang="en-US" sz="2800" dirty="0" err="1"/>
              <a:t>khách</a:t>
            </a:r>
            <a:r>
              <a:rPr lang="en-US" sz="2800" dirty="0"/>
              <a:t> </a:t>
            </a:r>
            <a:r>
              <a:rPr lang="en-US" sz="2800" dirty="0" err="1"/>
              <a:t>hàng</a:t>
            </a:r>
            <a:endParaRPr lang="en-US" sz="2800" dirty="0"/>
          </a:p>
          <a:p>
            <a:pPr marL="0" indent="0">
              <a:buNone/>
            </a:pPr>
            <a:r>
              <a:rPr lang="en-US" sz="2800" dirty="0"/>
              <a:t>-  </a:t>
            </a:r>
            <a:r>
              <a:rPr lang="en-US" sz="2800" dirty="0" err="1"/>
              <a:t>Thông</a:t>
            </a:r>
            <a:r>
              <a:rPr lang="en-US" sz="2800" dirty="0"/>
              <a:t> qua </a:t>
            </a:r>
            <a:r>
              <a:rPr lang="en-US" sz="2800" dirty="0" err="1"/>
              <a:t>chất</a:t>
            </a:r>
            <a:r>
              <a:rPr lang="en-US" sz="2800" dirty="0"/>
              <a:t> </a:t>
            </a:r>
            <a:r>
              <a:rPr lang="en-US" sz="2800" dirty="0" err="1"/>
              <a:t>lượng</a:t>
            </a:r>
            <a:r>
              <a:rPr lang="en-US" sz="2800" dirty="0"/>
              <a:t> </a:t>
            </a:r>
            <a:r>
              <a:rPr lang="en-US" sz="2800" dirty="0" err="1"/>
              <a:t>mẫu</a:t>
            </a:r>
            <a:r>
              <a:rPr lang="en-US" sz="2800" dirty="0"/>
              <a:t> </a:t>
            </a:r>
            <a:r>
              <a:rPr lang="en-US" sz="2800" dirty="0" err="1"/>
              <a:t>khách</a:t>
            </a:r>
            <a:r>
              <a:rPr lang="en-US" sz="2800" dirty="0"/>
              <a:t> </a:t>
            </a:r>
            <a:r>
              <a:rPr lang="en-US" sz="2800" dirty="0" err="1"/>
              <a:t>hàng</a:t>
            </a:r>
            <a:r>
              <a:rPr lang="en-US" sz="2800" dirty="0"/>
              <a:t> </a:t>
            </a:r>
            <a:r>
              <a:rPr lang="en-US" sz="2800" dirty="0" err="1"/>
              <a:t>đánh</a:t>
            </a:r>
            <a:r>
              <a:rPr lang="en-US" sz="2800" dirty="0"/>
              <a:t> </a:t>
            </a:r>
            <a:r>
              <a:rPr lang="en-US" sz="2800" dirty="0" err="1"/>
              <a:t>giá</a:t>
            </a:r>
            <a:r>
              <a:rPr lang="en-US" sz="2800" dirty="0"/>
              <a:t> </a:t>
            </a:r>
            <a:r>
              <a:rPr lang="en-US" sz="2800" dirty="0" err="1"/>
              <a:t>được</a:t>
            </a:r>
            <a:r>
              <a:rPr lang="en-US" sz="2800" dirty="0"/>
              <a:t> </a:t>
            </a:r>
            <a:r>
              <a:rPr lang="en-US" sz="2800" dirty="0" err="1"/>
              <a:t>năng</a:t>
            </a:r>
            <a:r>
              <a:rPr lang="en-US" sz="2800" dirty="0"/>
              <a:t> </a:t>
            </a:r>
            <a:r>
              <a:rPr lang="en-US" sz="2800" dirty="0" err="1"/>
              <a:t>lực</a:t>
            </a:r>
            <a:r>
              <a:rPr lang="en-US" sz="2800" dirty="0"/>
              <a:t>, </a:t>
            </a:r>
            <a:r>
              <a:rPr lang="en-US" sz="2800" dirty="0" err="1"/>
              <a:t>trình</a:t>
            </a:r>
            <a:r>
              <a:rPr lang="en-US" sz="2800" dirty="0"/>
              <a:t> </a:t>
            </a:r>
            <a:r>
              <a:rPr lang="en-US" sz="2800" dirty="0" err="1"/>
              <a:t>độ</a:t>
            </a:r>
            <a:r>
              <a:rPr lang="en-US" sz="2800" dirty="0"/>
              <a:t> </a:t>
            </a:r>
            <a:r>
              <a:rPr lang="en-US" sz="2800" dirty="0" err="1"/>
              <a:t>tay</a:t>
            </a:r>
            <a:r>
              <a:rPr lang="en-US" sz="2800" dirty="0"/>
              <a:t> </a:t>
            </a:r>
            <a:r>
              <a:rPr lang="en-US" sz="2800" dirty="0" err="1"/>
              <a:t>nghề</a:t>
            </a:r>
            <a:r>
              <a:rPr lang="en-US" sz="2800" dirty="0"/>
              <a:t> </a:t>
            </a:r>
            <a:r>
              <a:rPr lang="en-US" sz="2800" dirty="0" err="1"/>
              <a:t>của</a:t>
            </a:r>
            <a:r>
              <a:rPr lang="en-US" sz="2800" dirty="0"/>
              <a:t> </a:t>
            </a:r>
            <a:r>
              <a:rPr lang="en-US" sz="2800" dirty="0" err="1"/>
              <a:t>nhà</a:t>
            </a:r>
            <a:r>
              <a:rPr lang="en-US" sz="2800" dirty="0"/>
              <a:t> </a:t>
            </a:r>
            <a:r>
              <a:rPr lang="en-US" sz="2800" dirty="0" err="1"/>
              <a:t>máy</a:t>
            </a:r>
            <a:r>
              <a:rPr lang="en-US" sz="2800" dirty="0"/>
              <a:t>, </a:t>
            </a:r>
            <a:r>
              <a:rPr lang="en-US" sz="2800" dirty="0" err="1"/>
              <a:t>quyết</a:t>
            </a:r>
            <a:r>
              <a:rPr lang="en-US" sz="2800" dirty="0"/>
              <a:t> </a:t>
            </a:r>
            <a:r>
              <a:rPr lang="en-US" sz="2800" dirty="0" err="1"/>
              <a:t>định</a:t>
            </a:r>
            <a:r>
              <a:rPr lang="en-US" sz="2800" dirty="0"/>
              <a:t>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a:t>
            </a:r>
            <a:r>
              <a:rPr lang="en-US" sz="2800" dirty="0" err="1"/>
              <a:t>sẽ</a:t>
            </a:r>
            <a:r>
              <a:rPr lang="en-US" sz="2800" dirty="0"/>
              <a:t> </a:t>
            </a:r>
            <a:r>
              <a:rPr lang="en-US" sz="2800" dirty="0" err="1"/>
              <a:t>gửi</a:t>
            </a:r>
            <a:endParaRPr lang="en-US" sz="2800" dirty="0"/>
          </a:p>
          <a:p>
            <a:pPr marL="0" indent="0">
              <a:buNone/>
            </a:pPr>
            <a:r>
              <a:rPr lang="en-US" sz="2800" dirty="0"/>
              <a:t>-  </a:t>
            </a:r>
            <a:r>
              <a:rPr lang="en-US" sz="2800" dirty="0" err="1"/>
              <a:t>Là</a:t>
            </a:r>
            <a:r>
              <a:rPr lang="en-US" sz="2800" dirty="0"/>
              <a:t> </a:t>
            </a:r>
            <a:r>
              <a:rPr lang="en-US" sz="2800" dirty="0" err="1"/>
              <a:t>cơ</a:t>
            </a:r>
            <a:r>
              <a:rPr lang="en-US" sz="2800" dirty="0"/>
              <a:t> </a:t>
            </a:r>
            <a:r>
              <a:rPr lang="en-US" sz="2800" dirty="0" err="1"/>
              <a:t>sở</a:t>
            </a:r>
            <a:r>
              <a:rPr lang="en-US" sz="2800" dirty="0"/>
              <a:t> </a:t>
            </a:r>
            <a:r>
              <a:rPr lang="en-US" sz="2800" dirty="0" err="1"/>
              <a:t>để</a:t>
            </a:r>
            <a:r>
              <a:rPr lang="en-US" sz="2800" dirty="0"/>
              <a:t> </a:t>
            </a:r>
            <a:r>
              <a:rPr lang="en-US" sz="2800" dirty="0" err="1"/>
              <a:t>xem</a:t>
            </a:r>
            <a:r>
              <a:rPr lang="en-US" sz="2800" dirty="0"/>
              <a:t> </a:t>
            </a:r>
            <a:r>
              <a:rPr lang="en-US" sz="2800" dirty="0" err="1"/>
              <a:t>xét</a:t>
            </a:r>
            <a:r>
              <a:rPr lang="en-US" sz="2800" dirty="0"/>
              <a:t> </a:t>
            </a:r>
            <a:r>
              <a:rPr lang="en-US" sz="2800" dirty="0" err="1"/>
              <a:t>sự</a:t>
            </a:r>
            <a:r>
              <a:rPr lang="en-US" sz="2800" dirty="0"/>
              <a:t> </a:t>
            </a:r>
            <a:r>
              <a:rPr lang="en-US" sz="2800" dirty="0" err="1"/>
              <a:t>phù</a:t>
            </a:r>
            <a:r>
              <a:rPr lang="en-US" sz="2800" dirty="0"/>
              <a:t> </a:t>
            </a:r>
            <a:r>
              <a:rPr lang="en-US" sz="2800" dirty="0" err="1"/>
              <a:t>hợp</a:t>
            </a:r>
            <a:r>
              <a:rPr lang="en-US" sz="2800" dirty="0"/>
              <a:t> </a:t>
            </a:r>
            <a:r>
              <a:rPr lang="en-US" sz="2800" dirty="0" err="1"/>
              <a:t>về</a:t>
            </a:r>
            <a:r>
              <a:rPr lang="en-US" sz="2800" dirty="0"/>
              <a:t> </a:t>
            </a:r>
            <a:r>
              <a:rPr lang="en-US" sz="2800" dirty="0" err="1"/>
              <a:t>chất</a:t>
            </a:r>
            <a:r>
              <a:rPr lang="en-US" sz="2800" dirty="0"/>
              <a:t> </a:t>
            </a:r>
            <a:r>
              <a:rPr lang="en-US" sz="2800" dirty="0" err="1"/>
              <a:t>liệu</a:t>
            </a:r>
            <a:r>
              <a:rPr lang="en-US" sz="2800" dirty="0"/>
              <a:t> </a:t>
            </a:r>
            <a:r>
              <a:rPr lang="en-US" sz="2800" dirty="0" err="1"/>
              <a:t>và</a:t>
            </a:r>
            <a:r>
              <a:rPr lang="en-US" sz="2800" dirty="0"/>
              <a:t> </a:t>
            </a:r>
            <a:r>
              <a:rPr lang="en-US" sz="2800" dirty="0" err="1"/>
              <a:t>thiết</a:t>
            </a:r>
            <a:r>
              <a:rPr lang="en-US" sz="2800" dirty="0"/>
              <a:t> </a:t>
            </a:r>
            <a:r>
              <a:rPr lang="en-US" sz="2800" dirty="0" err="1"/>
              <a:t>kế</a:t>
            </a:r>
            <a:r>
              <a:rPr lang="en-US" sz="2800" dirty="0"/>
              <a:t> </a:t>
            </a:r>
            <a:r>
              <a:rPr lang="en-US" sz="2800" dirty="0" err="1"/>
              <a:t>sản</a:t>
            </a:r>
            <a:r>
              <a:rPr lang="en-US" sz="2800" dirty="0"/>
              <a:t> </a:t>
            </a:r>
            <a:r>
              <a:rPr lang="en-US" sz="2800" dirty="0" err="1"/>
              <a:t>phẩm</a:t>
            </a:r>
            <a:r>
              <a:rPr lang="en-US" sz="2800" dirty="0"/>
              <a:t>, </a:t>
            </a:r>
            <a:r>
              <a:rPr lang="en-US" sz="2800" dirty="0" err="1"/>
              <a:t>về</a:t>
            </a:r>
            <a:r>
              <a:rPr lang="en-US" sz="2800" dirty="0"/>
              <a:t> </a:t>
            </a:r>
            <a:r>
              <a:rPr lang="en-US" sz="2800" dirty="0" err="1"/>
              <a:t>thông</a:t>
            </a:r>
            <a:r>
              <a:rPr lang="en-US" sz="2800" dirty="0"/>
              <a:t> </a:t>
            </a:r>
            <a:r>
              <a:rPr lang="en-US" sz="2800" dirty="0" err="1"/>
              <a:t>số</a:t>
            </a:r>
            <a:r>
              <a:rPr lang="en-US" sz="2800" dirty="0"/>
              <a:t>, </a:t>
            </a:r>
            <a:r>
              <a:rPr lang="en-US" sz="2800" dirty="0" err="1"/>
              <a:t>giá</a:t>
            </a:r>
            <a:r>
              <a:rPr lang="en-US" sz="2800" dirty="0"/>
              <a:t> </a:t>
            </a:r>
            <a:r>
              <a:rPr lang="en-US" sz="2800" dirty="0" err="1"/>
              <a:t>thành</a:t>
            </a:r>
            <a:r>
              <a:rPr lang="en-US" sz="2800" dirty="0"/>
              <a:t> </a:t>
            </a:r>
            <a:r>
              <a:rPr lang="en-US" sz="2800" dirty="0" err="1"/>
              <a:t>sản</a:t>
            </a:r>
            <a:r>
              <a:rPr lang="en-US" sz="2800" dirty="0"/>
              <a:t> </a:t>
            </a:r>
            <a:r>
              <a:rPr lang="en-US" sz="2800" dirty="0" err="1"/>
              <a:t>phẩm</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926081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28</a:t>
            </a:fld>
            <a:endParaRPr lang="en-US" smtClean="0"/>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err="1"/>
              <a:t>Đối</a:t>
            </a:r>
            <a:r>
              <a:rPr lang="en-US" sz="2800" dirty="0"/>
              <a:t> </a:t>
            </a:r>
            <a:r>
              <a:rPr lang="en-US" sz="2800" dirty="0" err="1"/>
              <a:t>với</a:t>
            </a:r>
            <a:r>
              <a:rPr lang="en-US" sz="2800" dirty="0"/>
              <a:t> </a:t>
            </a:r>
            <a:r>
              <a:rPr lang="en-US" sz="2800" dirty="0" err="1"/>
              <a:t>nhà</a:t>
            </a:r>
            <a:r>
              <a:rPr lang="en-US" sz="2800" dirty="0"/>
              <a:t> </a:t>
            </a:r>
            <a:r>
              <a:rPr lang="en-US" sz="2800" dirty="0" err="1"/>
              <a:t>máy</a:t>
            </a:r>
            <a:r>
              <a:rPr lang="en-US" sz="2800" dirty="0"/>
              <a:t>:</a:t>
            </a:r>
          </a:p>
          <a:p>
            <a:pPr marL="0" indent="0">
              <a:buNone/>
            </a:pPr>
            <a:r>
              <a:rPr lang="en-US" sz="2800" dirty="0"/>
              <a:t>-  </a:t>
            </a:r>
            <a:r>
              <a:rPr lang="en-US" sz="2800" dirty="0" err="1"/>
              <a:t>Thuyết</a:t>
            </a:r>
            <a:r>
              <a:rPr lang="en-US" sz="2800" dirty="0"/>
              <a:t> </a:t>
            </a:r>
            <a:r>
              <a:rPr lang="en-US" sz="2800" dirty="0" err="1"/>
              <a:t>phục</a:t>
            </a:r>
            <a:r>
              <a:rPr lang="en-US" sz="2800" dirty="0"/>
              <a:t> </a:t>
            </a:r>
            <a:r>
              <a:rPr lang="en-US" sz="2800" dirty="0" err="1"/>
              <a:t>khách</a:t>
            </a:r>
            <a:r>
              <a:rPr lang="en-US" sz="2800" dirty="0"/>
              <a:t> </a:t>
            </a:r>
            <a:r>
              <a:rPr lang="en-US" sz="2800" dirty="0" err="1"/>
              <a:t>hàng</a:t>
            </a:r>
            <a:r>
              <a:rPr lang="en-US" sz="2800" dirty="0"/>
              <a:t> </a:t>
            </a:r>
            <a:r>
              <a:rPr lang="en-US" sz="2800" dirty="0" err="1"/>
              <a:t>lựa</a:t>
            </a:r>
            <a:r>
              <a:rPr lang="en-US" sz="2800" dirty="0"/>
              <a:t> </a:t>
            </a:r>
            <a:r>
              <a:rPr lang="en-US" sz="2800" dirty="0" err="1"/>
              <a:t>chọn</a:t>
            </a:r>
            <a:r>
              <a:rPr lang="en-US" sz="2800" dirty="0"/>
              <a:t> </a:t>
            </a:r>
            <a:r>
              <a:rPr lang="en-US" sz="2800" dirty="0" err="1"/>
              <a:t>nhà</a:t>
            </a:r>
            <a:r>
              <a:rPr lang="en-US" sz="2800" dirty="0"/>
              <a:t> </a:t>
            </a:r>
            <a:r>
              <a:rPr lang="en-US" sz="2800" dirty="0" err="1"/>
              <a:t>máy</a:t>
            </a:r>
            <a:r>
              <a:rPr lang="en-US" sz="2800" dirty="0"/>
              <a:t> </a:t>
            </a:r>
            <a:r>
              <a:rPr lang="en-US" sz="2800" dirty="0" err="1"/>
              <a:t>để</a:t>
            </a:r>
            <a:r>
              <a:rPr lang="en-US" sz="2800" dirty="0"/>
              <a:t> </a:t>
            </a:r>
            <a:r>
              <a:rPr lang="en-US" sz="2800" dirty="0" err="1"/>
              <a:t>sản</a:t>
            </a:r>
            <a:r>
              <a:rPr lang="en-US" sz="2800" dirty="0"/>
              <a:t> </a:t>
            </a:r>
            <a:r>
              <a:rPr lang="en-US" sz="2800" dirty="0" err="1"/>
              <a:t>xuất</a:t>
            </a:r>
            <a:r>
              <a:rPr lang="en-US" sz="2800" dirty="0"/>
              <a:t> </a:t>
            </a:r>
            <a:r>
              <a:rPr lang="en-US" sz="2800" dirty="0" err="1"/>
              <a:t>đơn</a:t>
            </a:r>
            <a:r>
              <a:rPr lang="en-US" sz="2800" dirty="0"/>
              <a:t> </a:t>
            </a:r>
            <a:r>
              <a:rPr lang="en-US" sz="2800" dirty="0" err="1"/>
              <a:t>hàng</a:t>
            </a:r>
            <a:endParaRPr lang="en-US" sz="2800" dirty="0"/>
          </a:p>
          <a:p>
            <a:pPr marL="0" indent="0">
              <a:buNone/>
            </a:pPr>
            <a:r>
              <a:rPr lang="en-US" sz="2800" dirty="0"/>
              <a:t>-  </a:t>
            </a:r>
            <a:r>
              <a:rPr lang="en-US" sz="2800" dirty="0" err="1"/>
              <a:t>Dựa</a:t>
            </a:r>
            <a:r>
              <a:rPr lang="en-US" sz="2800" dirty="0"/>
              <a:t> </a:t>
            </a:r>
            <a:r>
              <a:rPr lang="en-US" sz="2800" dirty="0" err="1"/>
              <a:t>vào</a:t>
            </a:r>
            <a:r>
              <a:rPr lang="en-US" sz="2800" dirty="0"/>
              <a:t> </a:t>
            </a:r>
            <a:r>
              <a:rPr lang="en-US" sz="2800" dirty="0" err="1"/>
              <a:t>mẫu</a:t>
            </a:r>
            <a:r>
              <a:rPr lang="en-US" sz="2800" dirty="0"/>
              <a:t> </a:t>
            </a:r>
            <a:r>
              <a:rPr lang="en-US" sz="2800" dirty="0" err="1"/>
              <a:t>để</a:t>
            </a:r>
            <a:r>
              <a:rPr lang="en-US" sz="2800" dirty="0"/>
              <a:t> </a:t>
            </a:r>
            <a:r>
              <a:rPr lang="en-US" sz="2800" dirty="0" err="1"/>
              <a:t>có</a:t>
            </a:r>
            <a:r>
              <a:rPr lang="en-US" sz="2800" dirty="0"/>
              <a:t> </a:t>
            </a:r>
            <a:r>
              <a:rPr lang="en-US" sz="2800" dirty="0" err="1"/>
              <a:t>quy</a:t>
            </a:r>
            <a:r>
              <a:rPr lang="en-US" sz="2800" dirty="0"/>
              <a:t> </a:t>
            </a:r>
            <a:r>
              <a:rPr lang="en-US" sz="2800" dirty="0" err="1"/>
              <a:t>trình</a:t>
            </a:r>
            <a:r>
              <a:rPr lang="en-US" sz="2800" dirty="0"/>
              <a:t> may </a:t>
            </a:r>
            <a:r>
              <a:rPr lang="en-US" sz="2800" dirty="0" err="1"/>
              <a:t>sản</a:t>
            </a:r>
            <a:r>
              <a:rPr lang="en-US" sz="2800" dirty="0"/>
              <a:t> </a:t>
            </a:r>
            <a:r>
              <a:rPr lang="en-US" sz="2800" dirty="0" err="1"/>
              <a:t>phẩm</a:t>
            </a:r>
            <a:r>
              <a:rPr lang="en-US" sz="2800" dirty="0"/>
              <a:t>, </a:t>
            </a:r>
            <a:r>
              <a:rPr lang="en-US" sz="2800" dirty="0" err="1"/>
              <a:t>xác</a:t>
            </a:r>
            <a:r>
              <a:rPr lang="en-US" sz="2800" dirty="0"/>
              <a:t> </a:t>
            </a:r>
            <a:r>
              <a:rPr lang="en-US" sz="2800" dirty="0" err="1"/>
              <a:t>định</a:t>
            </a:r>
            <a:r>
              <a:rPr lang="en-US" sz="2800" dirty="0"/>
              <a:t> </a:t>
            </a:r>
            <a:r>
              <a:rPr lang="en-US" sz="2800" dirty="0" err="1"/>
              <a:t>được</a:t>
            </a:r>
            <a:r>
              <a:rPr lang="en-US" sz="2800" dirty="0"/>
              <a:t> </a:t>
            </a:r>
            <a:r>
              <a:rPr lang="en-US" sz="2800" dirty="0" err="1"/>
              <a:t>định</a:t>
            </a:r>
            <a:r>
              <a:rPr lang="en-US" sz="2800" dirty="0"/>
              <a:t> </a:t>
            </a:r>
            <a:r>
              <a:rPr lang="en-US" sz="2800" dirty="0" err="1"/>
              <a:t>mức</a:t>
            </a:r>
            <a:r>
              <a:rPr lang="en-US" sz="2800" dirty="0"/>
              <a:t> </a:t>
            </a:r>
            <a:r>
              <a:rPr lang="en-US" sz="2800" dirty="0" err="1"/>
              <a:t>thời</a:t>
            </a:r>
            <a:r>
              <a:rPr lang="en-US" sz="2800" dirty="0"/>
              <a:t> </a:t>
            </a:r>
            <a:r>
              <a:rPr lang="en-US" sz="2800" dirty="0" err="1"/>
              <a:t>gian</a:t>
            </a:r>
            <a:r>
              <a:rPr lang="en-US" sz="2800" dirty="0"/>
              <a:t> </a:t>
            </a:r>
            <a:r>
              <a:rPr lang="en-US" sz="2800" dirty="0" err="1"/>
              <a:t>hoàn</a:t>
            </a:r>
            <a:r>
              <a:rPr lang="en-US" sz="2800" dirty="0"/>
              <a:t> </a:t>
            </a:r>
            <a:r>
              <a:rPr lang="en-US" sz="2800" dirty="0" err="1"/>
              <a:t>thành</a:t>
            </a:r>
            <a:r>
              <a:rPr lang="en-US" sz="2800" dirty="0"/>
              <a:t> </a:t>
            </a:r>
            <a:r>
              <a:rPr lang="en-US" sz="2800" dirty="0" err="1"/>
              <a:t>sản</a:t>
            </a:r>
            <a:r>
              <a:rPr lang="en-US" sz="2800" dirty="0"/>
              <a:t> </a:t>
            </a:r>
            <a:r>
              <a:rPr lang="en-US" sz="2800" dirty="0" err="1"/>
              <a:t>phẩm</a:t>
            </a:r>
            <a:r>
              <a:rPr lang="en-US" sz="2800" dirty="0"/>
              <a:t>, </a:t>
            </a:r>
            <a:r>
              <a:rPr lang="en-US" sz="2800" dirty="0" err="1"/>
              <a:t>mức</a:t>
            </a:r>
            <a:r>
              <a:rPr lang="en-US" sz="2800" dirty="0"/>
              <a:t> </a:t>
            </a:r>
            <a:r>
              <a:rPr lang="en-US" sz="2800" dirty="0" err="1"/>
              <a:t>độ</a:t>
            </a:r>
            <a:r>
              <a:rPr lang="en-US" sz="2800" dirty="0"/>
              <a:t> </a:t>
            </a:r>
            <a:r>
              <a:rPr lang="en-US" sz="2800" dirty="0" err="1"/>
              <a:t>khó</a:t>
            </a:r>
            <a:r>
              <a:rPr lang="en-US" sz="2800" dirty="0"/>
              <a:t> </a:t>
            </a:r>
            <a:r>
              <a:rPr lang="en-US" sz="2800" dirty="0" err="1"/>
              <a:t>dễ</a:t>
            </a:r>
            <a:r>
              <a:rPr lang="en-US" sz="2800" dirty="0"/>
              <a:t> </a:t>
            </a:r>
            <a:r>
              <a:rPr lang="en-US" sz="2800" dirty="0" err="1"/>
              <a:t>của</a:t>
            </a:r>
            <a:r>
              <a:rPr lang="en-US" sz="2800" dirty="0"/>
              <a:t> </a:t>
            </a:r>
            <a:r>
              <a:rPr lang="en-US" sz="2800" dirty="0" err="1"/>
              <a:t>sản</a:t>
            </a:r>
            <a:r>
              <a:rPr lang="en-US" sz="2800" dirty="0"/>
              <a:t> </a:t>
            </a:r>
            <a:r>
              <a:rPr lang="en-US" sz="2800" dirty="0" err="1"/>
              <a:t>phẩm</a:t>
            </a:r>
            <a:r>
              <a:rPr lang="en-US" sz="2800" dirty="0"/>
              <a:t>, ….</a:t>
            </a:r>
          </a:p>
          <a:p>
            <a:pPr marL="0" indent="0">
              <a:buNone/>
            </a:pPr>
            <a:r>
              <a:rPr lang="en-US" sz="2800" dirty="0"/>
              <a:t>-  </a:t>
            </a:r>
            <a:r>
              <a:rPr lang="en-US" sz="2800" dirty="0" err="1"/>
              <a:t>Tính</a:t>
            </a:r>
            <a:r>
              <a:rPr lang="en-US" sz="2800" dirty="0"/>
              <a:t> </a:t>
            </a:r>
            <a:r>
              <a:rPr lang="en-US" sz="2800" dirty="0" err="1"/>
              <a:t>toán</a:t>
            </a:r>
            <a:r>
              <a:rPr lang="en-US" sz="2800" dirty="0"/>
              <a:t> </a:t>
            </a:r>
            <a:r>
              <a:rPr lang="en-US" sz="2800" dirty="0" err="1"/>
              <a:t>năng</a:t>
            </a:r>
            <a:r>
              <a:rPr lang="en-US" sz="2800" dirty="0"/>
              <a:t> </a:t>
            </a:r>
            <a:r>
              <a:rPr lang="en-US" sz="2800" dirty="0" err="1"/>
              <a:t>xuất</a:t>
            </a:r>
            <a:r>
              <a:rPr lang="en-US" sz="2800" dirty="0"/>
              <a:t> </a:t>
            </a:r>
            <a:r>
              <a:rPr lang="en-US" sz="2800" dirty="0" err="1"/>
              <a:t>và</a:t>
            </a:r>
            <a:r>
              <a:rPr lang="en-US" sz="2800" dirty="0"/>
              <a:t> </a:t>
            </a:r>
            <a:r>
              <a:rPr lang="en-US" sz="2800" dirty="0" err="1"/>
              <a:t>giá</a:t>
            </a:r>
            <a:r>
              <a:rPr lang="en-US" sz="2800" dirty="0"/>
              <a:t> </a:t>
            </a:r>
            <a:r>
              <a:rPr lang="en-US" sz="2800" dirty="0" err="1"/>
              <a:t>gia</a:t>
            </a:r>
            <a:r>
              <a:rPr lang="en-US" sz="2800" dirty="0"/>
              <a:t> </a:t>
            </a:r>
            <a:r>
              <a:rPr lang="en-US" sz="2800" dirty="0" err="1"/>
              <a:t>công</a:t>
            </a:r>
            <a:r>
              <a:rPr lang="en-US" sz="2800" dirty="0"/>
              <a:t> </a:t>
            </a:r>
            <a:r>
              <a:rPr lang="en-US" sz="2800" dirty="0" err="1"/>
              <a:t>trước</a:t>
            </a:r>
            <a:r>
              <a:rPr lang="en-US" sz="2800" dirty="0"/>
              <a:t> </a:t>
            </a:r>
            <a:r>
              <a:rPr lang="en-US" sz="2800" dirty="0" err="1"/>
              <a:t>khi</a:t>
            </a:r>
            <a:r>
              <a:rPr lang="en-US" sz="2800" dirty="0"/>
              <a:t> </a:t>
            </a:r>
            <a:r>
              <a:rPr lang="en-US" sz="2800" dirty="0" err="1"/>
              <a:t>kí</a:t>
            </a:r>
            <a:r>
              <a:rPr lang="en-US" sz="2800" dirty="0"/>
              <a:t> </a:t>
            </a:r>
            <a:r>
              <a:rPr lang="en-US" sz="2800" dirty="0" err="1"/>
              <a:t>hợp</a:t>
            </a:r>
            <a:r>
              <a:rPr lang="en-US" sz="2800" dirty="0"/>
              <a:t> </a:t>
            </a:r>
            <a:r>
              <a:rPr lang="en-US" sz="2800" dirty="0" err="1"/>
              <a:t>đồng</a:t>
            </a:r>
            <a:endParaRPr lang="en-US" sz="2800" dirty="0"/>
          </a:p>
          <a:p>
            <a:pPr marL="0" indent="0">
              <a:buNone/>
            </a:pPr>
            <a:r>
              <a:rPr lang="en-US" sz="2800" dirty="0"/>
              <a:t>-  </a:t>
            </a:r>
            <a:r>
              <a:rPr lang="en-US" sz="2800" dirty="0" err="1"/>
              <a:t>Tính</a:t>
            </a:r>
            <a:r>
              <a:rPr lang="en-US" sz="2800" dirty="0"/>
              <a:t> </a:t>
            </a:r>
            <a:r>
              <a:rPr lang="en-US" sz="2800" dirty="0" err="1"/>
              <a:t>toán</a:t>
            </a:r>
            <a:r>
              <a:rPr lang="en-US" sz="2800" dirty="0"/>
              <a:t> </a:t>
            </a:r>
            <a:r>
              <a:rPr lang="en-US" sz="2800" dirty="0" err="1"/>
              <a:t>định</a:t>
            </a:r>
            <a:r>
              <a:rPr lang="en-US" sz="2800" dirty="0"/>
              <a:t> </a:t>
            </a:r>
            <a:r>
              <a:rPr lang="en-US" sz="2800" dirty="0" err="1"/>
              <a:t>mức</a:t>
            </a:r>
            <a:r>
              <a:rPr lang="en-US" sz="2800" dirty="0"/>
              <a:t> </a:t>
            </a:r>
            <a:r>
              <a:rPr lang="en-US" sz="2800" dirty="0" err="1"/>
              <a:t>sử</a:t>
            </a:r>
            <a:r>
              <a:rPr lang="en-US" sz="2800" dirty="0"/>
              <a:t> </a:t>
            </a:r>
            <a:r>
              <a:rPr lang="en-US" sz="2800" dirty="0" err="1"/>
              <a:t>dụng</a:t>
            </a:r>
            <a:r>
              <a:rPr lang="en-US" sz="2800" dirty="0"/>
              <a:t> </a:t>
            </a:r>
            <a:r>
              <a:rPr lang="en-US" sz="2800" dirty="0" err="1"/>
              <a:t>nguyên</a:t>
            </a:r>
            <a:r>
              <a:rPr lang="en-US" sz="2800" dirty="0"/>
              <a:t> </a:t>
            </a:r>
            <a:r>
              <a:rPr lang="en-US" sz="2800" dirty="0" err="1"/>
              <a:t>phụ</a:t>
            </a:r>
            <a:r>
              <a:rPr lang="en-US" sz="2800" dirty="0"/>
              <a:t> </a:t>
            </a:r>
            <a:r>
              <a:rPr lang="en-US" sz="2800" dirty="0" err="1"/>
              <a:t>liệu</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533174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6. 2.1. </a:t>
            </a:r>
            <a:r>
              <a:rPr lang="en-US" sz="2800" dirty="0" err="1"/>
              <a:t>Giới</a:t>
            </a:r>
            <a:r>
              <a:rPr lang="en-US" sz="2800" dirty="0"/>
              <a:t> </a:t>
            </a:r>
            <a:r>
              <a:rPr lang="en-US" sz="2800" dirty="0" err="1"/>
              <a:t>thiệu</a:t>
            </a:r>
            <a:r>
              <a:rPr lang="en-US" sz="2800" dirty="0"/>
              <a:t> </a:t>
            </a:r>
            <a:r>
              <a:rPr lang="en-US" sz="2800" dirty="0" err="1"/>
              <a:t>các</a:t>
            </a:r>
            <a:r>
              <a:rPr lang="en-US" sz="2800" dirty="0"/>
              <a:t> </a:t>
            </a:r>
            <a:r>
              <a:rPr lang="en-US" sz="2800" dirty="0" err="1"/>
              <a:t>giai</a:t>
            </a:r>
            <a:r>
              <a:rPr lang="en-US" sz="2800" dirty="0"/>
              <a:t> </a:t>
            </a:r>
            <a:r>
              <a:rPr lang="en-US" sz="2800" dirty="0" err="1"/>
              <a:t>đoạn</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a:t>
            </a:r>
          </a:p>
          <a:p>
            <a:r>
              <a:rPr lang="en-US" sz="2800" dirty="0" err="1"/>
              <a:t>Tùy</a:t>
            </a:r>
            <a:r>
              <a:rPr lang="en-US" sz="2800" dirty="0"/>
              <a:t> </a:t>
            </a:r>
            <a:r>
              <a:rPr lang="en-US" sz="2800" dirty="0" err="1"/>
              <a:t>theo</a:t>
            </a:r>
            <a:r>
              <a:rPr lang="en-US" sz="2800" dirty="0"/>
              <a:t> </a:t>
            </a:r>
            <a:r>
              <a:rPr lang="en-US" sz="2800" dirty="0" err="1"/>
              <a:t>hình</a:t>
            </a:r>
            <a:r>
              <a:rPr lang="en-US" sz="2800" dirty="0"/>
              <a:t> </a:t>
            </a:r>
            <a:r>
              <a:rPr lang="en-US" sz="2800" dirty="0" err="1"/>
              <a:t>thức</a:t>
            </a:r>
            <a:r>
              <a:rPr lang="en-US" sz="2800" dirty="0"/>
              <a:t> </a:t>
            </a:r>
            <a:r>
              <a:rPr lang="en-US" sz="2800" dirty="0" err="1"/>
              <a:t>sản</a:t>
            </a:r>
            <a:r>
              <a:rPr lang="en-US" sz="2800" dirty="0"/>
              <a:t> </a:t>
            </a:r>
            <a:r>
              <a:rPr lang="en-US" sz="2800" dirty="0" err="1"/>
              <a:t>xuất</a:t>
            </a:r>
            <a:r>
              <a:rPr lang="en-US" sz="2800" dirty="0"/>
              <a:t> </a:t>
            </a:r>
            <a:r>
              <a:rPr lang="en-US" sz="2800" dirty="0" err="1"/>
              <a:t>đơn</a:t>
            </a:r>
            <a:r>
              <a:rPr lang="en-US" sz="2800" dirty="0"/>
              <a:t> </a:t>
            </a:r>
            <a:r>
              <a:rPr lang="en-US" sz="2800" dirty="0" err="1"/>
              <a:t>hàng</a:t>
            </a:r>
            <a:r>
              <a:rPr lang="en-US" sz="2800" dirty="0"/>
              <a:t> </a:t>
            </a:r>
            <a:r>
              <a:rPr lang="en-US" sz="2800" dirty="0" err="1"/>
              <a:t>mà</a:t>
            </a:r>
            <a:r>
              <a:rPr lang="en-US" sz="2800" dirty="0"/>
              <a:t> </a:t>
            </a:r>
            <a:r>
              <a:rPr lang="en-US" sz="2800" dirty="0" err="1"/>
              <a:t>khách</a:t>
            </a:r>
            <a:r>
              <a:rPr lang="en-US" sz="2800" dirty="0"/>
              <a:t> </a:t>
            </a:r>
            <a:r>
              <a:rPr lang="en-US" sz="2800" dirty="0" err="1"/>
              <a:t>hàng</a:t>
            </a:r>
            <a:r>
              <a:rPr lang="en-US" sz="2800" dirty="0"/>
              <a:t> </a:t>
            </a:r>
            <a:r>
              <a:rPr lang="en-US" sz="2800" dirty="0" err="1"/>
              <a:t>có</a:t>
            </a:r>
            <a:r>
              <a:rPr lang="en-US" sz="2800" dirty="0"/>
              <a:t> </a:t>
            </a:r>
            <a:r>
              <a:rPr lang="en-US" sz="2800" dirty="0" err="1"/>
              <a:t>yêu</a:t>
            </a:r>
            <a:r>
              <a:rPr lang="en-US" sz="2800" dirty="0"/>
              <a:t> </a:t>
            </a:r>
            <a:r>
              <a:rPr lang="en-US" sz="2800" dirty="0" err="1"/>
              <a:t>cầu</a:t>
            </a:r>
            <a:r>
              <a:rPr lang="en-US" sz="2800" dirty="0"/>
              <a:t> </a:t>
            </a:r>
            <a:r>
              <a:rPr lang="en-US" sz="2800" dirty="0" err="1"/>
              <a:t>quá</a:t>
            </a:r>
            <a:r>
              <a:rPr lang="en-US" sz="2800" dirty="0"/>
              <a:t> </a:t>
            </a:r>
            <a:r>
              <a:rPr lang="en-US" sz="2800" dirty="0" err="1"/>
              <a:t>trình</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a:t>
            </a:r>
            <a:r>
              <a:rPr lang="en-US" sz="2800" dirty="0" err="1"/>
              <a:t>cụ</a:t>
            </a:r>
            <a:r>
              <a:rPr lang="en-US" sz="2800" dirty="0"/>
              <a:t> </a:t>
            </a:r>
            <a:r>
              <a:rPr lang="en-US" sz="2800" dirty="0" err="1"/>
              <a:t>thể</a:t>
            </a:r>
            <a:r>
              <a:rPr lang="en-US" sz="2800" dirty="0"/>
              <a:t> </a:t>
            </a:r>
            <a:r>
              <a:rPr lang="en-US" sz="2800" dirty="0" err="1"/>
              <a:t>khác</a:t>
            </a:r>
            <a:r>
              <a:rPr lang="en-US" sz="2800" dirty="0"/>
              <a:t> </a:t>
            </a:r>
            <a:r>
              <a:rPr lang="en-US" sz="2800" dirty="0" err="1"/>
              <a:t>nhau</a:t>
            </a:r>
            <a:r>
              <a:rPr lang="en-US" sz="2800" dirty="0"/>
              <a:t>. </a:t>
            </a:r>
            <a:r>
              <a:rPr lang="en-US" sz="2800" dirty="0" err="1"/>
              <a:t>Tuy</a:t>
            </a:r>
            <a:r>
              <a:rPr lang="en-US" sz="2800" dirty="0"/>
              <a:t> </a:t>
            </a:r>
            <a:r>
              <a:rPr lang="en-US" sz="2800" dirty="0" err="1"/>
              <a:t>nhiên</a:t>
            </a:r>
            <a:r>
              <a:rPr lang="en-US" sz="2800" dirty="0"/>
              <a:t> </a:t>
            </a:r>
            <a:r>
              <a:rPr lang="en-US" sz="2800" dirty="0" err="1"/>
              <a:t>chúng</a:t>
            </a:r>
            <a:r>
              <a:rPr lang="en-US" sz="2800" dirty="0"/>
              <a:t> ta </a:t>
            </a:r>
            <a:r>
              <a:rPr lang="en-US" sz="2800" dirty="0" err="1"/>
              <a:t>có</a:t>
            </a:r>
            <a:r>
              <a:rPr lang="en-US" sz="2800" dirty="0"/>
              <a:t> </a:t>
            </a:r>
            <a:r>
              <a:rPr lang="en-US" sz="2800" dirty="0" err="1"/>
              <a:t>thể</a:t>
            </a:r>
            <a:r>
              <a:rPr lang="en-US" sz="2800" dirty="0"/>
              <a:t> chia </a:t>
            </a:r>
            <a:r>
              <a:rPr lang="en-US" sz="2800" dirty="0" err="1"/>
              <a:t>quá</a:t>
            </a:r>
            <a:r>
              <a:rPr lang="en-US" sz="2800" dirty="0"/>
              <a:t> </a:t>
            </a:r>
            <a:r>
              <a:rPr lang="en-US" sz="2800" dirty="0" err="1"/>
              <a:t>trình</a:t>
            </a:r>
            <a:r>
              <a:rPr lang="en-US" sz="2800" dirty="0"/>
              <a:t> </a:t>
            </a:r>
            <a:r>
              <a:rPr lang="en-US" sz="2800" dirty="0" err="1"/>
              <a:t>này</a:t>
            </a:r>
            <a:r>
              <a:rPr lang="en-US" sz="2800" dirty="0"/>
              <a:t> </a:t>
            </a:r>
            <a:r>
              <a:rPr lang="en-US" sz="2800" dirty="0" err="1"/>
              <a:t>thành</a:t>
            </a:r>
            <a:r>
              <a:rPr lang="en-US" sz="2800" dirty="0"/>
              <a:t> 2 </a:t>
            </a:r>
            <a:r>
              <a:rPr lang="en-US" sz="2800" dirty="0" err="1"/>
              <a:t>giai</a:t>
            </a:r>
            <a:r>
              <a:rPr lang="en-US" sz="2800" dirty="0"/>
              <a:t> </a:t>
            </a:r>
            <a:r>
              <a:rPr lang="en-US" sz="2800" dirty="0" err="1"/>
              <a:t>đoạn</a:t>
            </a:r>
            <a:r>
              <a:rPr lang="en-US" sz="2800" dirty="0"/>
              <a:t> </a:t>
            </a:r>
            <a:r>
              <a:rPr lang="en-US" sz="2800" dirty="0" err="1"/>
              <a:t>chính</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903261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30</a:t>
            </a:fld>
            <a:endParaRPr lang="en-US"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graphicFrame>
        <p:nvGraphicFramePr>
          <p:cNvPr id="6" name="Content Placeholder 5"/>
          <p:cNvGraphicFramePr>
            <a:graphicFrameLocks noGrp="1"/>
          </p:cNvGraphicFramePr>
          <p:nvPr>
            <p:ph idx="1"/>
          </p:nvPr>
        </p:nvGraphicFramePr>
        <p:xfrm>
          <a:off x="457200" y="2133600"/>
          <a:ext cx="8229600" cy="429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584736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31</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smtClean="0"/>
              <a:t>6.2.2 </a:t>
            </a:r>
            <a:r>
              <a:rPr lang="en-US" sz="2800" dirty="0" err="1" smtClean="0"/>
              <a:t>Khái</a:t>
            </a:r>
            <a:r>
              <a:rPr lang="en-US" sz="2800" dirty="0" smtClean="0"/>
              <a:t> </a:t>
            </a:r>
            <a:r>
              <a:rPr lang="en-US" sz="2800" dirty="0" err="1" smtClean="0"/>
              <a:t>niệm</a:t>
            </a:r>
            <a:r>
              <a:rPr lang="en-US" sz="2800" dirty="0" smtClean="0"/>
              <a:t> </a:t>
            </a:r>
            <a:r>
              <a:rPr lang="en-US" sz="2800" dirty="0" err="1" smtClean="0"/>
              <a:t>về</a:t>
            </a:r>
            <a:r>
              <a:rPr lang="en-US" sz="2800" dirty="0" smtClean="0"/>
              <a:t> </a:t>
            </a:r>
            <a:r>
              <a:rPr lang="en-US" sz="2800" dirty="0" err="1" smtClean="0"/>
              <a:t>các</a:t>
            </a:r>
            <a:r>
              <a:rPr lang="en-US" sz="2800" dirty="0" smtClean="0"/>
              <a:t> </a:t>
            </a:r>
            <a:r>
              <a:rPr lang="en-US" sz="2800" dirty="0" err="1" smtClean="0"/>
              <a:t>loại</a:t>
            </a:r>
            <a:r>
              <a:rPr lang="en-US" sz="2800" dirty="0" smtClean="0"/>
              <a:t> </a:t>
            </a:r>
            <a:r>
              <a:rPr lang="en-US" sz="2800" dirty="0" err="1" smtClean="0"/>
              <a:t>mẫu</a:t>
            </a:r>
            <a:endParaRPr lang="en-US" sz="2800" dirty="0" smtClean="0"/>
          </a:p>
          <a:p>
            <a:pPr marL="0" indent="0">
              <a:buNone/>
            </a:pPr>
            <a:r>
              <a:rPr lang="en-US" sz="2800" dirty="0" err="1"/>
              <a:t>Mẫu</a:t>
            </a:r>
            <a:r>
              <a:rPr lang="en-US" sz="2800" dirty="0"/>
              <a:t> </a:t>
            </a:r>
            <a:r>
              <a:rPr lang="en-US" sz="2800" dirty="0" err="1"/>
              <a:t>là</a:t>
            </a:r>
            <a:r>
              <a:rPr lang="en-US" sz="2800" dirty="0"/>
              <a:t> </a:t>
            </a:r>
            <a:r>
              <a:rPr lang="en-US" sz="2800" dirty="0" err="1"/>
              <a:t>sản</a:t>
            </a:r>
            <a:r>
              <a:rPr lang="en-US" sz="2800" dirty="0"/>
              <a:t> </a:t>
            </a:r>
            <a:r>
              <a:rPr lang="en-US" sz="2800" dirty="0" err="1"/>
              <a:t>phẩm</a:t>
            </a:r>
            <a:r>
              <a:rPr lang="en-US" sz="2800" dirty="0"/>
              <a:t> </a:t>
            </a:r>
            <a:r>
              <a:rPr lang="en-US" sz="2800" dirty="0" err="1"/>
              <a:t>đại</a:t>
            </a:r>
            <a:r>
              <a:rPr lang="en-US" sz="2800" dirty="0"/>
              <a:t> </a:t>
            </a:r>
            <a:r>
              <a:rPr lang="en-US" sz="2800" dirty="0" err="1"/>
              <a:t>diện</a:t>
            </a:r>
            <a:r>
              <a:rPr lang="en-US" sz="2800" dirty="0"/>
              <a:t> </a:t>
            </a:r>
            <a:r>
              <a:rPr lang="en-US" sz="2800" dirty="0" err="1"/>
              <a:t>cho</a:t>
            </a:r>
            <a:r>
              <a:rPr lang="en-US" sz="2800" dirty="0"/>
              <a:t> </a:t>
            </a:r>
            <a:r>
              <a:rPr lang="en-US" sz="2800" dirty="0" err="1"/>
              <a:t>mặt</a:t>
            </a:r>
            <a:r>
              <a:rPr lang="en-US" sz="2800" dirty="0"/>
              <a:t> </a:t>
            </a:r>
            <a:r>
              <a:rPr lang="en-US" sz="2800" dirty="0" err="1"/>
              <a:t>hàng</a:t>
            </a:r>
            <a:r>
              <a:rPr lang="en-US" sz="2800" dirty="0"/>
              <a:t> </a:t>
            </a:r>
            <a:r>
              <a:rPr lang="en-US" sz="2800" dirty="0" err="1"/>
              <a:t>cần</a:t>
            </a:r>
            <a:r>
              <a:rPr lang="en-US" sz="2800" dirty="0"/>
              <a:t> </a:t>
            </a:r>
            <a:r>
              <a:rPr lang="en-US" sz="2800" dirty="0" err="1"/>
              <a:t>sản</a:t>
            </a:r>
            <a:r>
              <a:rPr lang="en-US" sz="2800" dirty="0"/>
              <a:t> </a:t>
            </a:r>
            <a:r>
              <a:rPr lang="en-US" sz="2800" dirty="0" err="1"/>
              <a:t>xuất</a:t>
            </a:r>
            <a:r>
              <a:rPr lang="en-US" sz="2800" dirty="0"/>
              <a:t>. </a:t>
            </a:r>
            <a:r>
              <a:rPr lang="en-US" sz="2800" dirty="0" err="1"/>
              <a:t>Chất</a:t>
            </a:r>
            <a:r>
              <a:rPr lang="en-US" sz="2800" dirty="0"/>
              <a:t> </a:t>
            </a:r>
            <a:r>
              <a:rPr lang="en-US" sz="2800" dirty="0" err="1"/>
              <a:t>lượng</a:t>
            </a:r>
            <a:r>
              <a:rPr lang="en-US" sz="2800" dirty="0"/>
              <a:t>  </a:t>
            </a:r>
            <a:r>
              <a:rPr lang="en-US" sz="2800" dirty="0" err="1"/>
              <a:t>mẫu</a:t>
            </a:r>
            <a:r>
              <a:rPr lang="en-US" sz="2800" dirty="0"/>
              <a:t> </a:t>
            </a:r>
            <a:r>
              <a:rPr lang="en-US" sz="2800" dirty="0" err="1"/>
              <a:t>và</a:t>
            </a:r>
            <a:r>
              <a:rPr lang="en-US" sz="2800" dirty="0"/>
              <a:t> </a:t>
            </a:r>
            <a:r>
              <a:rPr lang="en-US" sz="2800" dirty="0" err="1"/>
              <a:t>thời</a:t>
            </a:r>
            <a:r>
              <a:rPr lang="en-US" sz="2800" dirty="0"/>
              <a:t> </a:t>
            </a:r>
            <a:r>
              <a:rPr lang="en-US" sz="2800" dirty="0" err="1"/>
              <a:t>gian</a:t>
            </a:r>
            <a:r>
              <a:rPr lang="en-US" sz="2800" dirty="0"/>
              <a:t> </a:t>
            </a:r>
            <a:r>
              <a:rPr lang="en-US" sz="2800" dirty="0" err="1"/>
              <a:t>giao</a:t>
            </a:r>
            <a:r>
              <a:rPr lang="en-US" sz="2800" dirty="0"/>
              <a:t> </a:t>
            </a:r>
            <a:r>
              <a:rPr lang="en-US" sz="2800" dirty="0" err="1"/>
              <a:t>mẫu</a:t>
            </a:r>
            <a:r>
              <a:rPr lang="en-US" sz="2800" dirty="0"/>
              <a:t> </a:t>
            </a:r>
            <a:r>
              <a:rPr lang="en-US" sz="2800" dirty="0" err="1"/>
              <a:t>sẽ</a:t>
            </a:r>
            <a:r>
              <a:rPr lang="en-US" sz="2800" dirty="0"/>
              <a:t> </a:t>
            </a:r>
            <a:r>
              <a:rPr lang="en-US" sz="2800" dirty="0" err="1"/>
              <a:t>thể</a:t>
            </a:r>
            <a:r>
              <a:rPr lang="en-US" sz="2800" dirty="0"/>
              <a:t> </a:t>
            </a:r>
            <a:r>
              <a:rPr lang="en-US" sz="2800" dirty="0" err="1"/>
              <a:t>hiện</a:t>
            </a:r>
            <a:r>
              <a:rPr lang="en-US" sz="2800" dirty="0"/>
              <a:t> </a:t>
            </a:r>
            <a:r>
              <a:rPr lang="en-US" sz="2800" dirty="0" err="1"/>
              <a:t>năng</a:t>
            </a:r>
            <a:r>
              <a:rPr lang="en-US" sz="2800" dirty="0"/>
              <a:t> </a:t>
            </a:r>
            <a:r>
              <a:rPr lang="en-US" sz="2800" dirty="0" err="1"/>
              <a:t>lực</a:t>
            </a:r>
            <a:r>
              <a:rPr lang="en-US" sz="2800" dirty="0"/>
              <a:t> </a:t>
            </a:r>
            <a:r>
              <a:rPr lang="en-US" sz="2800" dirty="0" err="1"/>
              <a:t>và</a:t>
            </a:r>
            <a:r>
              <a:rPr lang="en-US" sz="2800" dirty="0"/>
              <a:t> </a:t>
            </a:r>
            <a:r>
              <a:rPr lang="en-US" sz="2800" dirty="0" err="1"/>
              <a:t>cung</a:t>
            </a:r>
            <a:r>
              <a:rPr lang="en-US" sz="2800" dirty="0"/>
              <a:t> </a:t>
            </a:r>
            <a:r>
              <a:rPr lang="en-US" sz="2800" dirty="0" err="1"/>
              <a:t>cách</a:t>
            </a:r>
            <a:r>
              <a:rPr lang="en-US" sz="2800" dirty="0"/>
              <a:t> </a:t>
            </a:r>
            <a:r>
              <a:rPr lang="en-US" sz="2800" dirty="0" err="1"/>
              <a:t>làm</a:t>
            </a:r>
            <a:r>
              <a:rPr lang="en-US" sz="2800" dirty="0"/>
              <a:t> </a:t>
            </a:r>
            <a:r>
              <a:rPr lang="en-US" sz="2800" dirty="0" err="1"/>
              <a:t>việc</a:t>
            </a:r>
            <a:r>
              <a:rPr lang="en-US" sz="2800" dirty="0"/>
              <a:t> </a:t>
            </a:r>
            <a:r>
              <a:rPr lang="en-US" sz="2800" dirty="0" err="1"/>
              <a:t>của</a:t>
            </a:r>
            <a:r>
              <a:rPr lang="en-US" sz="2800" dirty="0"/>
              <a:t> </a:t>
            </a:r>
            <a:r>
              <a:rPr lang="en-US" sz="2800" dirty="0" err="1"/>
              <a:t>nhà</a:t>
            </a:r>
            <a:r>
              <a:rPr lang="en-US" sz="2800" dirty="0"/>
              <a:t> </a:t>
            </a:r>
            <a:r>
              <a:rPr lang="en-US" sz="2800" dirty="0" err="1"/>
              <a:t>máy</a:t>
            </a:r>
            <a:r>
              <a:rPr lang="en-US" sz="2800" dirty="0"/>
              <a:t>. </a:t>
            </a:r>
            <a:r>
              <a:rPr lang="en-US" sz="2800" dirty="0" err="1"/>
              <a:t>Vì</a:t>
            </a:r>
            <a:r>
              <a:rPr lang="en-US" sz="2800" dirty="0"/>
              <a:t> </a:t>
            </a:r>
            <a:r>
              <a:rPr lang="en-US" sz="2800" dirty="0" err="1"/>
              <a:t>vậy</a:t>
            </a:r>
            <a:r>
              <a:rPr lang="en-US" sz="2800" dirty="0"/>
              <a:t> </a:t>
            </a:r>
            <a:r>
              <a:rPr lang="en-US" sz="2800" dirty="0" err="1"/>
              <a:t>bất</a:t>
            </a:r>
            <a:r>
              <a:rPr lang="en-US" sz="2800" dirty="0"/>
              <a:t> </a:t>
            </a:r>
            <a:r>
              <a:rPr lang="en-US" sz="2800" dirty="0" err="1"/>
              <a:t>cứ</a:t>
            </a:r>
            <a:r>
              <a:rPr lang="en-US" sz="2800" dirty="0"/>
              <a:t> </a:t>
            </a:r>
            <a:r>
              <a:rPr lang="en-US" sz="2800" dirty="0" err="1"/>
              <a:t>khách</a:t>
            </a:r>
            <a:r>
              <a:rPr lang="en-US" sz="2800" dirty="0"/>
              <a:t> </a:t>
            </a:r>
            <a:r>
              <a:rPr lang="en-US" sz="2800" dirty="0" err="1"/>
              <a:t>hàng</a:t>
            </a:r>
            <a:r>
              <a:rPr lang="en-US" sz="2800" dirty="0"/>
              <a:t> </a:t>
            </a:r>
            <a:r>
              <a:rPr lang="en-US" sz="2800" dirty="0" err="1"/>
              <a:t>nào</a:t>
            </a:r>
            <a:r>
              <a:rPr lang="en-US" sz="2800" dirty="0"/>
              <a:t> </a:t>
            </a:r>
            <a:r>
              <a:rPr lang="en-US" sz="2800" dirty="0" err="1"/>
              <a:t>trước</a:t>
            </a:r>
            <a:r>
              <a:rPr lang="en-US" sz="2800" dirty="0"/>
              <a:t> </a:t>
            </a:r>
            <a:r>
              <a:rPr lang="en-US" sz="2800" dirty="0" err="1"/>
              <a:t>khi</a:t>
            </a:r>
            <a:r>
              <a:rPr lang="en-US" sz="2800" dirty="0"/>
              <a:t> </a:t>
            </a:r>
            <a:r>
              <a:rPr lang="en-US" sz="2800" dirty="0" err="1"/>
              <a:t>đưa</a:t>
            </a:r>
            <a:r>
              <a:rPr lang="en-US" sz="2800" dirty="0"/>
              <a:t> </a:t>
            </a:r>
            <a:r>
              <a:rPr lang="en-US" sz="2800" dirty="0" err="1"/>
              <a:t>đơn</a:t>
            </a:r>
            <a:r>
              <a:rPr lang="en-US" sz="2800" dirty="0"/>
              <a:t> </a:t>
            </a:r>
            <a:r>
              <a:rPr lang="en-US" sz="2800" dirty="0" err="1"/>
              <a:t>đặt</a:t>
            </a:r>
            <a:r>
              <a:rPr lang="en-US" sz="2800" dirty="0"/>
              <a:t> </a:t>
            </a:r>
            <a:r>
              <a:rPr lang="en-US" sz="2800" dirty="0" err="1"/>
              <a:t>hàng</a:t>
            </a:r>
            <a:r>
              <a:rPr lang="en-US" sz="2800" dirty="0"/>
              <a:t> </a:t>
            </a:r>
            <a:r>
              <a:rPr lang="en-US" sz="2800" dirty="0" err="1"/>
              <a:t>cho</a:t>
            </a:r>
            <a:r>
              <a:rPr lang="en-US" sz="2800" dirty="0"/>
              <a:t> </a:t>
            </a:r>
            <a:r>
              <a:rPr lang="en-US" sz="2800" dirty="0" err="1"/>
              <a:t>nhà</a:t>
            </a:r>
            <a:r>
              <a:rPr lang="en-US" sz="2800" dirty="0"/>
              <a:t> </a:t>
            </a:r>
            <a:r>
              <a:rPr lang="en-US" sz="2800" dirty="0" err="1"/>
              <a:t>máy</a:t>
            </a:r>
            <a:r>
              <a:rPr lang="en-US" sz="2800" dirty="0"/>
              <a:t> </a:t>
            </a:r>
            <a:r>
              <a:rPr lang="en-US" sz="2800" dirty="0" err="1"/>
              <a:t>đều</a:t>
            </a:r>
            <a:r>
              <a:rPr lang="en-US" sz="2800" dirty="0"/>
              <a:t> </a:t>
            </a:r>
            <a:r>
              <a:rPr lang="en-US" sz="2800" dirty="0" err="1"/>
              <a:t>yêu</a:t>
            </a:r>
            <a:r>
              <a:rPr lang="en-US" sz="2800" dirty="0"/>
              <a:t> </a:t>
            </a:r>
            <a:r>
              <a:rPr lang="en-US" sz="2800" dirty="0" err="1"/>
              <a:t>cầu</a:t>
            </a:r>
            <a:r>
              <a:rPr lang="en-US" sz="2800" dirty="0"/>
              <a:t> </a:t>
            </a:r>
            <a:r>
              <a:rPr lang="en-US" sz="2800" dirty="0" err="1"/>
              <a:t>làm</a:t>
            </a:r>
            <a:r>
              <a:rPr lang="en-US" sz="2800" dirty="0"/>
              <a:t> </a:t>
            </a:r>
            <a:r>
              <a:rPr lang="en-US" sz="2800" dirty="0" err="1"/>
              <a:t>mẫu</a:t>
            </a:r>
            <a:r>
              <a:rPr lang="en-US" sz="2800" dirty="0"/>
              <a:t>. </a:t>
            </a:r>
            <a:r>
              <a:rPr lang="en-US" sz="2800" dirty="0" err="1"/>
              <a:t>Tùy</a:t>
            </a:r>
            <a:r>
              <a:rPr lang="en-US" sz="2800" dirty="0"/>
              <a:t> </a:t>
            </a:r>
            <a:r>
              <a:rPr lang="en-US" sz="2800" dirty="0" err="1"/>
              <a:t>theo</a:t>
            </a:r>
            <a:r>
              <a:rPr lang="en-US" sz="2800" dirty="0"/>
              <a:t> </a:t>
            </a:r>
            <a:r>
              <a:rPr lang="en-US" sz="2800" dirty="0" err="1"/>
              <a:t>mỗi</a:t>
            </a:r>
            <a:r>
              <a:rPr lang="en-US" sz="2800" dirty="0"/>
              <a:t> </a:t>
            </a:r>
            <a:r>
              <a:rPr lang="en-US" sz="2800" dirty="0" err="1"/>
              <a:t>công</a:t>
            </a:r>
            <a:r>
              <a:rPr lang="en-US" sz="2800" dirty="0"/>
              <a:t> </a:t>
            </a:r>
            <a:r>
              <a:rPr lang="en-US" sz="2800" dirty="0" err="1"/>
              <a:t>ty</a:t>
            </a:r>
            <a:r>
              <a:rPr lang="en-US" sz="2800" dirty="0"/>
              <a:t> </a:t>
            </a:r>
            <a:r>
              <a:rPr lang="en-US" sz="2800" dirty="0" err="1"/>
              <a:t>mà</a:t>
            </a:r>
            <a:r>
              <a:rPr lang="en-US" sz="2800" dirty="0"/>
              <a:t> </a:t>
            </a:r>
            <a:r>
              <a:rPr lang="en-US" sz="2800" dirty="0" err="1"/>
              <a:t>có</a:t>
            </a:r>
            <a:r>
              <a:rPr lang="en-US" sz="2800" dirty="0"/>
              <a:t> </a:t>
            </a:r>
            <a:r>
              <a:rPr lang="en-US" sz="2800" dirty="0" err="1"/>
              <a:t>yêu</a:t>
            </a:r>
            <a:r>
              <a:rPr lang="en-US" sz="2800" dirty="0"/>
              <a:t> </a:t>
            </a:r>
            <a:r>
              <a:rPr lang="en-US" sz="2800" dirty="0" err="1"/>
              <a:t>cầu</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a:t>
            </a:r>
            <a:r>
              <a:rPr lang="en-US" sz="2800" dirty="0" err="1"/>
              <a:t>khác</a:t>
            </a:r>
            <a:r>
              <a:rPr lang="en-US" sz="2800" dirty="0"/>
              <a:t> </a:t>
            </a:r>
            <a:r>
              <a:rPr lang="en-US" sz="2800" dirty="0" err="1"/>
              <a:t>nhau</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121179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32</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a:t>Dưới</a:t>
            </a:r>
            <a:r>
              <a:rPr lang="en-US" sz="2800" dirty="0"/>
              <a:t> </a:t>
            </a:r>
            <a:r>
              <a:rPr lang="en-US" sz="2800" dirty="0" err="1"/>
              <a:t>đây</a:t>
            </a:r>
            <a:r>
              <a:rPr lang="en-US" sz="2800" dirty="0"/>
              <a:t> </a:t>
            </a:r>
            <a:r>
              <a:rPr lang="en-US" sz="2800" dirty="0" err="1"/>
              <a:t>là</a:t>
            </a:r>
            <a:r>
              <a:rPr lang="en-US" sz="2800" dirty="0"/>
              <a:t> </a:t>
            </a:r>
            <a:r>
              <a:rPr lang="en-US" sz="2800" dirty="0" err="1"/>
              <a:t>một</a:t>
            </a:r>
            <a:r>
              <a:rPr lang="en-US" sz="2800" dirty="0"/>
              <a:t> </a:t>
            </a:r>
            <a:r>
              <a:rPr lang="en-US" sz="2800" dirty="0" err="1"/>
              <a:t>số</a:t>
            </a:r>
            <a:r>
              <a:rPr lang="en-US" sz="2800" dirty="0"/>
              <a:t> </a:t>
            </a:r>
            <a:r>
              <a:rPr lang="en-US" sz="2800" dirty="0" err="1"/>
              <a:t>mẫu</a:t>
            </a:r>
            <a:r>
              <a:rPr lang="en-US" sz="2800" dirty="0"/>
              <a:t> </a:t>
            </a:r>
            <a:r>
              <a:rPr lang="en-US" sz="2800" dirty="0" err="1"/>
              <a:t>thường</a:t>
            </a:r>
            <a:r>
              <a:rPr lang="en-US" sz="2800" dirty="0"/>
              <a:t> </a:t>
            </a:r>
            <a:r>
              <a:rPr lang="en-US" sz="2800" dirty="0" err="1"/>
              <a:t>được</a:t>
            </a:r>
            <a:r>
              <a:rPr lang="en-US" sz="2800" dirty="0"/>
              <a:t> </a:t>
            </a:r>
            <a:r>
              <a:rPr lang="en-US" sz="2800" dirty="0" err="1"/>
              <a:t>sử</a:t>
            </a:r>
            <a:r>
              <a:rPr lang="en-US" sz="2800" dirty="0"/>
              <a:t> </a:t>
            </a:r>
            <a:r>
              <a:rPr lang="en-US" sz="2800" dirty="0" err="1"/>
              <a:t>dụng</a:t>
            </a:r>
            <a:r>
              <a:rPr lang="en-US" sz="2800" dirty="0"/>
              <a:t> </a:t>
            </a:r>
            <a:r>
              <a:rPr lang="en-US" sz="2800" dirty="0" err="1"/>
              <a:t>trong</a:t>
            </a:r>
            <a:r>
              <a:rPr lang="en-US" sz="2800" dirty="0"/>
              <a:t> </a:t>
            </a:r>
            <a:r>
              <a:rPr lang="en-US" sz="2800" dirty="0" err="1"/>
              <a:t>ngành</a:t>
            </a:r>
            <a:r>
              <a:rPr lang="en-US" sz="2800" dirty="0"/>
              <a:t> may:</a:t>
            </a:r>
          </a:p>
          <a:p>
            <a:pPr marL="0" indent="0">
              <a:buNone/>
            </a:pPr>
            <a:r>
              <a:rPr lang="en-US" sz="2800" dirty="0" smtClean="0"/>
              <a:t> </a:t>
            </a:r>
            <a:r>
              <a:rPr lang="en-US" sz="2800" dirty="0"/>
              <a:t>a. </a:t>
            </a:r>
            <a:r>
              <a:rPr lang="en-US" sz="2800" dirty="0" err="1"/>
              <a:t>Mẫu</a:t>
            </a:r>
            <a:r>
              <a:rPr lang="en-US" sz="2800" dirty="0"/>
              <a:t> </a:t>
            </a:r>
            <a:r>
              <a:rPr lang="en-US" sz="2800" dirty="0" err="1"/>
              <a:t>gốc</a:t>
            </a:r>
            <a:r>
              <a:rPr lang="en-US" sz="2800" dirty="0"/>
              <a:t> ( Original </a:t>
            </a:r>
            <a:r>
              <a:rPr lang="en-US" sz="2800" dirty="0" smtClean="0"/>
              <a:t>sample):</a:t>
            </a:r>
          </a:p>
          <a:p>
            <a:pPr marL="0" indent="0">
              <a:buNone/>
            </a:pPr>
            <a:r>
              <a:rPr lang="en-US" sz="2800" dirty="0" err="1" smtClean="0"/>
              <a:t>Là</a:t>
            </a:r>
            <a:r>
              <a:rPr lang="en-US" sz="2800" dirty="0" smtClean="0"/>
              <a:t> </a:t>
            </a:r>
            <a:r>
              <a:rPr lang="en-US" sz="2800" dirty="0" err="1"/>
              <a:t>mẫu</a:t>
            </a:r>
            <a:r>
              <a:rPr lang="en-US" sz="2800" dirty="0"/>
              <a:t> </a:t>
            </a:r>
            <a:r>
              <a:rPr lang="en-US" sz="2800" dirty="0" err="1"/>
              <a:t>khách</a:t>
            </a:r>
            <a:r>
              <a:rPr lang="en-US" sz="2800" dirty="0"/>
              <a:t> </a:t>
            </a:r>
            <a:r>
              <a:rPr lang="en-US" sz="2800" dirty="0" err="1"/>
              <a:t>hàng</a:t>
            </a:r>
            <a:r>
              <a:rPr lang="en-US" sz="2800" dirty="0"/>
              <a:t> </a:t>
            </a:r>
            <a:r>
              <a:rPr lang="en-US" sz="2800" dirty="0" err="1"/>
              <a:t>đưa</a:t>
            </a:r>
            <a:r>
              <a:rPr lang="en-US" sz="2800" dirty="0"/>
              <a:t> </a:t>
            </a:r>
            <a:r>
              <a:rPr lang="en-US" sz="2800" dirty="0" err="1"/>
              <a:t>đến</a:t>
            </a:r>
            <a:r>
              <a:rPr lang="en-US" sz="2800" dirty="0"/>
              <a:t> </a:t>
            </a:r>
            <a:r>
              <a:rPr lang="en-US" sz="2800" dirty="0" err="1"/>
              <a:t>để</a:t>
            </a:r>
            <a:r>
              <a:rPr lang="en-US" sz="2800" dirty="0"/>
              <a:t> </a:t>
            </a:r>
            <a:r>
              <a:rPr lang="en-US" sz="2800" dirty="0" err="1"/>
              <a:t>đặt</a:t>
            </a:r>
            <a:r>
              <a:rPr lang="en-US" sz="2800" dirty="0"/>
              <a:t> </a:t>
            </a:r>
            <a:r>
              <a:rPr lang="en-US" sz="2800" dirty="0" err="1"/>
              <a:t>doanh</a:t>
            </a:r>
            <a:r>
              <a:rPr lang="en-US" sz="2800" dirty="0"/>
              <a:t> </a:t>
            </a:r>
            <a:r>
              <a:rPr lang="en-US" sz="2800" dirty="0" err="1"/>
              <a:t>nghiệp</a:t>
            </a:r>
            <a:r>
              <a:rPr lang="en-US" sz="2800" dirty="0"/>
              <a:t> </a:t>
            </a:r>
            <a:r>
              <a:rPr lang="en-US" sz="2800" dirty="0" err="1"/>
              <a:t>sản</a:t>
            </a:r>
            <a:r>
              <a:rPr lang="en-US" sz="2800" dirty="0"/>
              <a:t> </a:t>
            </a:r>
            <a:r>
              <a:rPr lang="en-US" sz="2800" dirty="0" err="1"/>
              <a:t>xuất</a:t>
            </a:r>
            <a:r>
              <a:rPr lang="en-US" sz="2800" dirty="0"/>
              <a:t>, </a:t>
            </a:r>
            <a:r>
              <a:rPr lang="en-US" sz="2800" dirty="0" err="1"/>
              <a:t>là</a:t>
            </a:r>
            <a:r>
              <a:rPr lang="en-US" sz="2800" dirty="0"/>
              <a:t> </a:t>
            </a:r>
            <a:r>
              <a:rPr lang="en-US" sz="2800" dirty="0" err="1"/>
              <a:t>căn</a:t>
            </a:r>
            <a:r>
              <a:rPr lang="en-US" sz="2800" dirty="0"/>
              <a:t> </a:t>
            </a:r>
            <a:r>
              <a:rPr lang="en-US" sz="2800" dirty="0" err="1"/>
              <a:t>cứ</a:t>
            </a:r>
            <a:r>
              <a:rPr lang="en-US" sz="2800" dirty="0"/>
              <a:t> </a:t>
            </a:r>
            <a:r>
              <a:rPr lang="en-US" sz="2800" dirty="0" err="1"/>
              <a:t>để</a:t>
            </a:r>
            <a:r>
              <a:rPr lang="en-US" sz="2800" dirty="0"/>
              <a:t> so </a:t>
            </a:r>
            <a:r>
              <a:rPr lang="en-US" sz="2800" dirty="0" err="1"/>
              <a:t>sánh</a:t>
            </a:r>
            <a:r>
              <a:rPr lang="en-US" sz="2800" dirty="0"/>
              <a:t> </a:t>
            </a:r>
            <a:r>
              <a:rPr lang="en-US" sz="2800" dirty="0" err="1"/>
              <a:t>và</a:t>
            </a:r>
            <a:r>
              <a:rPr lang="en-US" sz="2800" dirty="0"/>
              <a:t> </a:t>
            </a:r>
            <a:r>
              <a:rPr lang="en-US" sz="2800" dirty="0" err="1"/>
              <a:t>phát</a:t>
            </a:r>
            <a:r>
              <a:rPr lang="en-US" sz="2800" dirty="0"/>
              <a:t> </a:t>
            </a:r>
            <a:r>
              <a:rPr lang="en-US" sz="2800" dirty="0" err="1"/>
              <a:t>triển</a:t>
            </a:r>
            <a:r>
              <a:rPr lang="en-US" sz="2800" dirty="0"/>
              <a:t> </a:t>
            </a:r>
            <a:r>
              <a:rPr lang="en-US" sz="2800" dirty="0" err="1"/>
              <a:t>các</a:t>
            </a:r>
            <a:r>
              <a:rPr lang="en-US" sz="2800" dirty="0"/>
              <a:t> </a:t>
            </a:r>
            <a:r>
              <a:rPr lang="en-US" sz="2800" dirty="0" err="1"/>
              <a:t>mẫu</a:t>
            </a:r>
            <a:r>
              <a:rPr lang="en-US" sz="2800" dirty="0"/>
              <a:t> </a:t>
            </a:r>
            <a:r>
              <a:rPr lang="en-US" sz="2800" dirty="0" err="1"/>
              <a:t>sau</a:t>
            </a:r>
            <a:r>
              <a:rPr lang="en-US" sz="2800" dirty="0"/>
              <a:t> </a:t>
            </a:r>
            <a:r>
              <a:rPr lang="en-US" sz="2800" dirty="0" err="1"/>
              <a:t>này</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96685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33</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b. </a:t>
            </a:r>
            <a:r>
              <a:rPr lang="en-US" sz="2800" dirty="0" err="1"/>
              <a:t>Mẫu</a:t>
            </a:r>
            <a:r>
              <a:rPr lang="en-US" sz="2800" dirty="0"/>
              <a:t> proto (</a:t>
            </a:r>
            <a:r>
              <a:rPr lang="en-US" sz="2800" dirty="0" err="1"/>
              <a:t>mẫu</a:t>
            </a:r>
            <a:r>
              <a:rPr lang="en-US" sz="2800" dirty="0"/>
              <a:t> </a:t>
            </a:r>
            <a:r>
              <a:rPr lang="en-US" sz="2800" dirty="0" err="1"/>
              <a:t>công</a:t>
            </a:r>
            <a:r>
              <a:rPr lang="en-US" sz="2800" dirty="0"/>
              <a:t> </a:t>
            </a:r>
            <a:r>
              <a:rPr lang="en-US" sz="2800" dirty="0" err="1"/>
              <a:t>ty</a:t>
            </a:r>
            <a:r>
              <a:rPr lang="en-US" sz="2800" dirty="0"/>
              <a:t> </a:t>
            </a:r>
            <a:r>
              <a:rPr lang="en-US" sz="2800" dirty="0" err="1"/>
              <a:t>chào</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a:t>
            </a:r>
          </a:p>
          <a:p>
            <a:pPr>
              <a:buFont typeface="Arial" pitchFamily="34" charset="0"/>
              <a:buChar char="•"/>
            </a:pPr>
            <a:r>
              <a:rPr lang="en-US" sz="2800" dirty="0"/>
              <a:t>     </a:t>
            </a:r>
            <a:r>
              <a:rPr lang="en-US" sz="2800" dirty="0" err="1"/>
              <a:t>Là</a:t>
            </a:r>
            <a:r>
              <a:rPr lang="en-US" sz="2800" dirty="0"/>
              <a:t> </a:t>
            </a:r>
            <a:r>
              <a:rPr lang="en-US" sz="2800" dirty="0" err="1"/>
              <a:t>mẫu</a:t>
            </a:r>
            <a:r>
              <a:rPr lang="en-US" sz="2800" dirty="0"/>
              <a:t> ban </a:t>
            </a:r>
            <a:r>
              <a:rPr lang="en-US" sz="2800" dirty="0" err="1"/>
              <a:t>đầu</a:t>
            </a:r>
            <a:r>
              <a:rPr lang="en-US" sz="2800" dirty="0"/>
              <a:t> </a:t>
            </a:r>
            <a:r>
              <a:rPr lang="en-US" sz="2800" dirty="0" err="1"/>
              <a:t>được</a:t>
            </a:r>
            <a:r>
              <a:rPr lang="en-US" sz="2800" dirty="0"/>
              <a:t> </a:t>
            </a:r>
            <a:r>
              <a:rPr lang="en-US" sz="2800" dirty="0" err="1"/>
              <a:t>thực</a:t>
            </a:r>
            <a:r>
              <a:rPr lang="en-US" sz="2800" dirty="0"/>
              <a:t> </a:t>
            </a:r>
            <a:r>
              <a:rPr lang="en-US" sz="2800" dirty="0" err="1"/>
              <a:t>hiện</a:t>
            </a:r>
            <a:r>
              <a:rPr lang="en-US" sz="2800" dirty="0"/>
              <a:t> </a:t>
            </a:r>
            <a:r>
              <a:rPr lang="en-US" sz="2800" dirty="0" err="1"/>
              <a:t>dựa</a:t>
            </a:r>
            <a:r>
              <a:rPr lang="en-US" sz="2800" dirty="0"/>
              <a:t> </a:t>
            </a:r>
            <a:r>
              <a:rPr lang="en-US" sz="2800" dirty="0" err="1"/>
              <a:t>trên</a:t>
            </a:r>
            <a:r>
              <a:rPr lang="en-US" sz="2800" dirty="0"/>
              <a:t> </a:t>
            </a:r>
            <a:r>
              <a:rPr lang="en-US" sz="2800" dirty="0" err="1"/>
              <a:t>thiết</a:t>
            </a:r>
            <a:r>
              <a:rPr lang="en-US" sz="2800" dirty="0"/>
              <a:t> </a:t>
            </a:r>
            <a:r>
              <a:rPr lang="en-US" sz="2800" dirty="0" err="1"/>
              <a:t>kế</a:t>
            </a:r>
            <a:r>
              <a:rPr lang="en-US" sz="2800" dirty="0"/>
              <a:t> </a:t>
            </a:r>
            <a:r>
              <a:rPr lang="en-US" sz="2800" dirty="0" err="1"/>
              <a:t>kiểu</a:t>
            </a:r>
            <a:r>
              <a:rPr lang="en-US" sz="2800" dirty="0"/>
              <a:t> </a:t>
            </a:r>
            <a:r>
              <a:rPr lang="en-US" sz="2800" dirty="0" err="1"/>
              <a:t>dáng</a:t>
            </a:r>
            <a:r>
              <a:rPr lang="en-US" sz="2800" dirty="0"/>
              <a:t> </a:t>
            </a:r>
            <a:r>
              <a:rPr lang="en-US" sz="2800" dirty="0" err="1"/>
              <a:t>sản</a:t>
            </a:r>
            <a:r>
              <a:rPr lang="en-US" sz="2800" dirty="0"/>
              <a:t> </a:t>
            </a:r>
            <a:r>
              <a:rPr lang="en-US" sz="2800" dirty="0" err="1"/>
              <a:t>phẩm</a:t>
            </a:r>
            <a:r>
              <a:rPr lang="en-US" sz="2800" dirty="0"/>
              <a:t>, </a:t>
            </a:r>
            <a:r>
              <a:rPr lang="en-US" sz="2800" dirty="0" err="1"/>
              <a:t>tài</a:t>
            </a:r>
            <a:r>
              <a:rPr lang="en-US" sz="2800" dirty="0"/>
              <a:t> </a:t>
            </a:r>
            <a:r>
              <a:rPr lang="en-US" sz="2800" dirty="0" err="1"/>
              <a:t>liệu</a:t>
            </a:r>
            <a:r>
              <a:rPr lang="en-US" sz="2800" dirty="0"/>
              <a:t> </a:t>
            </a:r>
            <a:r>
              <a:rPr lang="en-US" sz="2800" dirty="0" err="1"/>
              <a:t>kỹ</a:t>
            </a:r>
            <a:r>
              <a:rPr lang="en-US" sz="2800" dirty="0"/>
              <a:t> </a:t>
            </a:r>
            <a:r>
              <a:rPr lang="en-US" sz="2800" dirty="0" err="1"/>
              <a:t>thuật</a:t>
            </a:r>
            <a:r>
              <a:rPr lang="en-US" sz="2800" dirty="0"/>
              <a:t> </a:t>
            </a:r>
            <a:r>
              <a:rPr lang="en-US" sz="2800" dirty="0" err="1"/>
              <a:t>khách</a:t>
            </a:r>
            <a:r>
              <a:rPr lang="en-US" sz="2800" dirty="0"/>
              <a:t> </a:t>
            </a:r>
            <a:r>
              <a:rPr lang="en-US" sz="2800" dirty="0" err="1"/>
              <a:t>hàng</a:t>
            </a:r>
            <a:r>
              <a:rPr lang="en-US" sz="2800" dirty="0"/>
              <a:t> </a:t>
            </a:r>
            <a:r>
              <a:rPr lang="en-US" sz="2800" dirty="0" err="1"/>
              <a:t>gửi</a:t>
            </a:r>
            <a:r>
              <a:rPr lang="en-US" sz="2800" dirty="0"/>
              <a:t>. </a:t>
            </a:r>
            <a:r>
              <a:rPr lang="en-US" sz="2800" dirty="0" err="1"/>
              <a:t>Mẫu</a:t>
            </a:r>
            <a:r>
              <a:rPr lang="en-US" sz="2800" dirty="0"/>
              <a:t> </a:t>
            </a:r>
            <a:r>
              <a:rPr lang="en-US" sz="2800" dirty="0" err="1"/>
              <a:t>này</a:t>
            </a:r>
            <a:r>
              <a:rPr lang="en-US" sz="2800" dirty="0"/>
              <a:t> </a:t>
            </a:r>
            <a:r>
              <a:rPr lang="en-US" sz="2800" dirty="0" err="1"/>
              <a:t>chủ</a:t>
            </a:r>
            <a:r>
              <a:rPr lang="en-US" sz="2800" dirty="0"/>
              <a:t> </a:t>
            </a:r>
            <a:r>
              <a:rPr lang="en-US" sz="2800" dirty="0" err="1"/>
              <a:t>yếu</a:t>
            </a:r>
            <a:r>
              <a:rPr lang="en-US" sz="2800" dirty="0"/>
              <a:t> </a:t>
            </a:r>
            <a:r>
              <a:rPr lang="en-US" sz="2800" dirty="0" err="1"/>
              <a:t>để</a:t>
            </a:r>
            <a:r>
              <a:rPr lang="en-US" sz="2800" dirty="0"/>
              <a:t> </a:t>
            </a:r>
            <a:r>
              <a:rPr lang="en-US" sz="2800" dirty="0" err="1"/>
              <a:t>xem</a:t>
            </a:r>
            <a:r>
              <a:rPr lang="en-US" sz="2800" dirty="0"/>
              <a:t> </a:t>
            </a:r>
            <a:r>
              <a:rPr lang="en-US" sz="2800" dirty="0" err="1"/>
              <a:t>xét</a:t>
            </a:r>
            <a:r>
              <a:rPr lang="en-US" sz="2800" dirty="0"/>
              <a:t> </a:t>
            </a:r>
            <a:r>
              <a:rPr lang="en-US" sz="2800" dirty="0" err="1"/>
              <a:t>sự</a:t>
            </a:r>
            <a:r>
              <a:rPr lang="en-US" sz="2800" dirty="0"/>
              <a:t> </a:t>
            </a:r>
            <a:r>
              <a:rPr lang="en-US" sz="2800" dirty="0" err="1"/>
              <a:t>hài</a:t>
            </a:r>
            <a:r>
              <a:rPr lang="en-US" sz="2800" dirty="0"/>
              <a:t> </a:t>
            </a:r>
            <a:r>
              <a:rPr lang="en-US" sz="2800" dirty="0" err="1"/>
              <a:t>hòa</a:t>
            </a:r>
            <a:r>
              <a:rPr lang="en-US" sz="2800" dirty="0"/>
              <a:t>, </a:t>
            </a:r>
            <a:r>
              <a:rPr lang="en-US" sz="2800" dirty="0" err="1"/>
              <a:t>cân</a:t>
            </a:r>
            <a:r>
              <a:rPr lang="en-US" sz="2800" dirty="0"/>
              <a:t> </a:t>
            </a:r>
            <a:r>
              <a:rPr lang="en-US" sz="2800" dirty="0" err="1"/>
              <a:t>xứng</a:t>
            </a:r>
            <a:r>
              <a:rPr lang="en-US" sz="2800" dirty="0"/>
              <a:t> </a:t>
            </a:r>
            <a:r>
              <a:rPr lang="en-US" sz="2800" dirty="0" err="1"/>
              <a:t>trong</a:t>
            </a:r>
            <a:r>
              <a:rPr lang="en-US" sz="2800" dirty="0"/>
              <a:t> </a:t>
            </a:r>
            <a:r>
              <a:rPr lang="en-US" sz="2800" dirty="0" err="1"/>
              <a:t>cấu</a:t>
            </a:r>
            <a:r>
              <a:rPr lang="en-US" sz="2800" dirty="0"/>
              <a:t> </a:t>
            </a:r>
            <a:r>
              <a:rPr lang="en-US" sz="2800" dirty="0" err="1"/>
              <a:t>trúc</a:t>
            </a:r>
            <a:r>
              <a:rPr lang="en-US" sz="2800" dirty="0"/>
              <a:t> </a:t>
            </a:r>
            <a:r>
              <a:rPr lang="en-US" sz="2800" dirty="0" err="1"/>
              <a:t>sản</a:t>
            </a:r>
            <a:r>
              <a:rPr lang="en-US" sz="2800" dirty="0"/>
              <a:t> </a:t>
            </a:r>
            <a:r>
              <a:rPr lang="en-US" sz="2800" dirty="0" err="1"/>
              <a:t>phẩm</a:t>
            </a:r>
            <a:r>
              <a:rPr lang="vi-VN" sz="2800" dirty="0"/>
              <a:t>. </a:t>
            </a:r>
            <a:r>
              <a:rPr lang="en-US" sz="2800" dirty="0" err="1"/>
              <a:t>Vải</a:t>
            </a:r>
            <a:r>
              <a:rPr lang="vi-VN" sz="2800" dirty="0"/>
              <a:t> may</a:t>
            </a:r>
            <a:r>
              <a:rPr lang="en-US" sz="2800" dirty="0"/>
              <a:t> </a:t>
            </a:r>
            <a:r>
              <a:rPr lang="en-US" sz="2800" dirty="0" err="1"/>
              <a:t>mẫu</a:t>
            </a:r>
            <a:r>
              <a:rPr lang="vi-VN" sz="2800" dirty="0"/>
              <a:t> chỉ cần có tính chất, thành phần tương tự và thông số mẫu không khắt khe, chính xác như tài liệu.</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711840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34</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b. </a:t>
            </a:r>
            <a:r>
              <a:rPr lang="en-US" sz="2800" dirty="0" err="1"/>
              <a:t>Mẫu</a:t>
            </a:r>
            <a:r>
              <a:rPr lang="en-US" sz="2800" dirty="0"/>
              <a:t> proto (</a:t>
            </a:r>
            <a:r>
              <a:rPr lang="en-US" sz="2800" dirty="0" err="1"/>
              <a:t>mẫu</a:t>
            </a:r>
            <a:r>
              <a:rPr lang="en-US" sz="2800" dirty="0"/>
              <a:t> </a:t>
            </a:r>
            <a:r>
              <a:rPr lang="en-US" sz="2800" dirty="0" err="1"/>
              <a:t>công</a:t>
            </a:r>
            <a:r>
              <a:rPr lang="en-US" sz="2800" dirty="0"/>
              <a:t> </a:t>
            </a:r>
            <a:r>
              <a:rPr lang="en-US" sz="2800" dirty="0" err="1"/>
              <a:t>ty</a:t>
            </a:r>
            <a:r>
              <a:rPr lang="en-US" sz="2800" dirty="0"/>
              <a:t> </a:t>
            </a:r>
            <a:r>
              <a:rPr lang="en-US" sz="2800" dirty="0" err="1"/>
              <a:t>chào</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a:t>
            </a:r>
          </a:p>
          <a:p>
            <a:r>
              <a:rPr lang="vi-VN" sz="2800" dirty="0"/>
              <a:t>Thông thường mẫu này may size cơ bản theo tài liệu kỹ thuật của khách hàng có thể sử dụng nguyên phụ liệu thay thế. Do đó khi gửi cho khách hàng sẽ có nhiều điều chỉnh tiếp theo về kiểu dáng cũng như về chất liệu. Ngoài ra, khách hàng kiểm tra độ vừa vặn của mẫu để tìm ra những điểm bất hợp lý, nhằm chỉnh sửa bảng thông số cho phù hợp với vóc dáng người mặc.</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78697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35</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b. </a:t>
            </a:r>
            <a:r>
              <a:rPr lang="en-US" sz="2800" dirty="0" err="1"/>
              <a:t>Mẫu</a:t>
            </a:r>
            <a:r>
              <a:rPr lang="en-US" sz="2800" dirty="0"/>
              <a:t> proto (</a:t>
            </a:r>
            <a:r>
              <a:rPr lang="en-US" sz="2800" dirty="0" err="1"/>
              <a:t>mẫu</a:t>
            </a:r>
            <a:r>
              <a:rPr lang="en-US" sz="2800" dirty="0"/>
              <a:t> </a:t>
            </a:r>
            <a:r>
              <a:rPr lang="en-US" sz="2800" dirty="0" err="1"/>
              <a:t>công</a:t>
            </a:r>
            <a:r>
              <a:rPr lang="en-US" sz="2800" dirty="0"/>
              <a:t> </a:t>
            </a:r>
            <a:r>
              <a:rPr lang="en-US" sz="2800" dirty="0" err="1"/>
              <a:t>ty</a:t>
            </a:r>
            <a:r>
              <a:rPr lang="en-US" sz="2800" dirty="0"/>
              <a:t> </a:t>
            </a:r>
            <a:r>
              <a:rPr lang="en-US" sz="2800" dirty="0" err="1"/>
              <a:t>chào</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a:t>
            </a:r>
          </a:p>
          <a:p>
            <a:r>
              <a:rPr lang="vi-VN" sz="2800" dirty="0"/>
              <a:t>Khách hàng thường yêu cầu nhiều doanh nghiệp cùng thực hiện mẫu proto sau khi đã cung cấp các thông tin cần thiết về: tài liệu kỹ thuật, bảng màu, mẫu phát triển ( nếu có), rập giấy ( nếu có), các chi tiết in thêu hoặc wash </a:t>
            </a:r>
            <a:r>
              <a:rPr lang="vi-VN" sz="2800" dirty="0" smtClean="0"/>
              <a:t>(nếu </a:t>
            </a:r>
            <a:r>
              <a:rPr lang="vi-VN" sz="2800" dirty="0"/>
              <a:t>có)….để họ có thể dễ dàng so sánh và lựa chọn doanh nghiệp gia công</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904480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36</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b. </a:t>
            </a:r>
            <a:r>
              <a:rPr lang="en-US" sz="2800" dirty="0" err="1"/>
              <a:t>Mẫu</a:t>
            </a:r>
            <a:r>
              <a:rPr lang="en-US" sz="2800" dirty="0"/>
              <a:t> proto (</a:t>
            </a:r>
            <a:r>
              <a:rPr lang="en-US" sz="2800" dirty="0" err="1"/>
              <a:t>mẫu</a:t>
            </a:r>
            <a:r>
              <a:rPr lang="en-US" sz="2800" dirty="0"/>
              <a:t> </a:t>
            </a:r>
            <a:r>
              <a:rPr lang="en-US" sz="2800" dirty="0" err="1"/>
              <a:t>công</a:t>
            </a:r>
            <a:r>
              <a:rPr lang="en-US" sz="2800" dirty="0"/>
              <a:t> </a:t>
            </a:r>
            <a:r>
              <a:rPr lang="en-US" sz="2800" dirty="0" err="1"/>
              <a:t>ty</a:t>
            </a:r>
            <a:r>
              <a:rPr lang="en-US" sz="2800" dirty="0"/>
              <a:t> </a:t>
            </a:r>
            <a:r>
              <a:rPr lang="en-US" sz="2800" dirty="0" err="1"/>
              <a:t>chào</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smtClean="0"/>
              <a:t>)</a:t>
            </a:r>
          </a:p>
          <a:p>
            <a:r>
              <a:rPr lang="vi-VN" sz="2800" dirty="0"/>
              <a:t>Mỗi nhà máy thường phải làm ít nhất 4 mẫu proto và gửi cho khách hàng phê duyệt. Thời gian phê duyệt thường từ 7 – 10 ngày. Nếu mẫu proto không đạt nhà máy sẽ phải làm mẫu proto lần 2</a:t>
            </a:r>
            <a:endParaRPr lang="en-US" sz="2800" dirty="0"/>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577628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c. </a:t>
            </a:r>
            <a:r>
              <a:rPr lang="en-US" sz="2800" dirty="0" err="1"/>
              <a:t>Mẫu</a:t>
            </a:r>
            <a:r>
              <a:rPr lang="en-US" sz="2800" dirty="0"/>
              <a:t> proto </a:t>
            </a:r>
            <a:r>
              <a:rPr lang="en-US" sz="2800" dirty="0" err="1"/>
              <a:t>lần</a:t>
            </a:r>
            <a:r>
              <a:rPr lang="en-US" sz="2800" dirty="0"/>
              <a:t> 2 (Second proto sample)</a:t>
            </a:r>
          </a:p>
          <a:p>
            <a:pPr marL="0" indent="0">
              <a:buNone/>
            </a:pPr>
            <a:r>
              <a:rPr lang="en-US" sz="2800" dirty="0" err="1" smtClean="0"/>
              <a:t>Khi</a:t>
            </a:r>
            <a:r>
              <a:rPr lang="en-US" sz="2800" dirty="0" smtClean="0"/>
              <a:t> </a:t>
            </a:r>
            <a:r>
              <a:rPr lang="en-US" sz="2800" dirty="0" err="1"/>
              <a:t>khách</a:t>
            </a:r>
            <a:r>
              <a:rPr lang="en-US" sz="2800" dirty="0"/>
              <a:t> </a:t>
            </a:r>
            <a:r>
              <a:rPr lang="en-US" sz="2800" dirty="0" err="1"/>
              <a:t>hàng</a:t>
            </a:r>
            <a:r>
              <a:rPr lang="en-US" sz="2800" dirty="0"/>
              <a:t> </a:t>
            </a:r>
            <a:r>
              <a:rPr lang="en-US" sz="2800" dirty="0" err="1"/>
              <a:t>đề</a:t>
            </a:r>
            <a:r>
              <a:rPr lang="en-US" sz="2800" dirty="0"/>
              <a:t> </a:t>
            </a:r>
            <a:r>
              <a:rPr lang="en-US" sz="2800" dirty="0" err="1"/>
              <a:t>nghị</a:t>
            </a:r>
            <a:r>
              <a:rPr lang="en-US" sz="2800" dirty="0"/>
              <a:t> may </a:t>
            </a:r>
            <a:r>
              <a:rPr lang="en-US" sz="2800" dirty="0" err="1"/>
              <a:t>mẫu</a:t>
            </a:r>
            <a:r>
              <a:rPr lang="en-US" sz="2800" dirty="0"/>
              <a:t> proto </a:t>
            </a:r>
            <a:r>
              <a:rPr lang="en-US" sz="2800" dirty="0" err="1"/>
              <a:t>lần</a:t>
            </a:r>
            <a:r>
              <a:rPr lang="en-US" sz="2800" dirty="0"/>
              <a:t> 2, </a:t>
            </a:r>
            <a:r>
              <a:rPr lang="en-US" sz="2800" dirty="0" err="1"/>
              <a:t>họ</a:t>
            </a:r>
            <a:r>
              <a:rPr lang="en-US" sz="2800" dirty="0"/>
              <a:t> </a:t>
            </a:r>
            <a:r>
              <a:rPr lang="en-US" sz="2800" dirty="0" err="1"/>
              <a:t>sẽ</a:t>
            </a:r>
            <a:r>
              <a:rPr lang="en-US" sz="2800" dirty="0"/>
              <a:t> </a:t>
            </a:r>
            <a:r>
              <a:rPr lang="en-US" sz="2800" dirty="0" err="1"/>
              <a:t>gửi</a:t>
            </a:r>
            <a:r>
              <a:rPr lang="en-US" sz="2800" dirty="0"/>
              <a:t> </a:t>
            </a:r>
            <a:r>
              <a:rPr lang="en-US" sz="2800" dirty="0" err="1"/>
              <a:t>bộ</a:t>
            </a:r>
            <a:r>
              <a:rPr lang="en-US" sz="2800" dirty="0"/>
              <a:t> TLKT </a:t>
            </a:r>
            <a:r>
              <a:rPr lang="en-US" sz="2800" dirty="0" err="1"/>
              <a:t>mới</a:t>
            </a:r>
            <a:r>
              <a:rPr lang="en-US" sz="2800" dirty="0"/>
              <a:t> </a:t>
            </a:r>
            <a:r>
              <a:rPr lang="en-US" sz="2800" dirty="0" err="1"/>
              <a:t>trong</a:t>
            </a:r>
            <a:r>
              <a:rPr lang="en-US" sz="2800" dirty="0"/>
              <a:t> </a:t>
            </a:r>
            <a:r>
              <a:rPr lang="en-US" sz="2800" dirty="0" err="1"/>
              <a:t>đó</a:t>
            </a:r>
            <a:r>
              <a:rPr lang="en-US" sz="2800" dirty="0"/>
              <a:t> </a:t>
            </a:r>
            <a:r>
              <a:rPr lang="en-US" sz="2800" dirty="0" err="1"/>
              <a:t>cập</a:t>
            </a:r>
            <a:r>
              <a:rPr lang="en-US" sz="2800" dirty="0"/>
              <a:t> </a:t>
            </a:r>
            <a:r>
              <a:rPr lang="en-US" sz="2800" dirty="0" err="1"/>
              <a:t>nhật</a:t>
            </a:r>
            <a:r>
              <a:rPr lang="en-US" sz="2800" dirty="0"/>
              <a:t> </a:t>
            </a:r>
            <a:r>
              <a:rPr lang="en-US" sz="2800" dirty="0" err="1"/>
              <a:t>những</a:t>
            </a:r>
            <a:r>
              <a:rPr lang="en-US" sz="2800" dirty="0"/>
              <a:t> </a:t>
            </a:r>
            <a:r>
              <a:rPr lang="en-US" sz="2800" dirty="0" err="1"/>
              <a:t>thay</a:t>
            </a:r>
            <a:r>
              <a:rPr lang="en-US" sz="2800" dirty="0"/>
              <a:t> </a:t>
            </a:r>
            <a:r>
              <a:rPr lang="en-US" sz="2800" dirty="0" err="1"/>
              <a:t>đổi</a:t>
            </a:r>
            <a:r>
              <a:rPr lang="en-US" sz="2800" dirty="0"/>
              <a:t>, </a:t>
            </a:r>
            <a:r>
              <a:rPr lang="en-US" sz="2800" dirty="0" err="1"/>
              <a:t>chỉnh</a:t>
            </a:r>
            <a:r>
              <a:rPr lang="en-US" sz="2800" dirty="0"/>
              <a:t> </a:t>
            </a:r>
            <a:r>
              <a:rPr lang="en-US" sz="2800" dirty="0" err="1"/>
              <a:t>sửa</a:t>
            </a:r>
            <a:r>
              <a:rPr lang="en-US" sz="2800" dirty="0"/>
              <a:t>. </a:t>
            </a:r>
            <a:r>
              <a:rPr lang="en-US" sz="2800" dirty="0" err="1"/>
              <a:t>Lúc</a:t>
            </a:r>
            <a:r>
              <a:rPr lang="en-US" sz="2800" dirty="0"/>
              <a:t> </a:t>
            </a:r>
            <a:r>
              <a:rPr lang="en-US" sz="2800" dirty="0" err="1"/>
              <a:t>này</a:t>
            </a:r>
            <a:r>
              <a:rPr lang="en-US" sz="2800" dirty="0"/>
              <a:t> </a:t>
            </a:r>
            <a:r>
              <a:rPr lang="en-US" sz="2800" dirty="0" err="1"/>
              <a:t>nhân</a:t>
            </a:r>
            <a:r>
              <a:rPr lang="en-US" sz="2800" dirty="0"/>
              <a:t> </a:t>
            </a:r>
            <a:r>
              <a:rPr lang="en-US" sz="2800" dirty="0" err="1"/>
              <a:t>viên</a:t>
            </a:r>
            <a:r>
              <a:rPr lang="en-US" sz="2800" dirty="0"/>
              <a:t> QLĐH </a:t>
            </a:r>
            <a:r>
              <a:rPr lang="en-US" sz="2800" dirty="0" err="1"/>
              <a:t>cần</a:t>
            </a:r>
            <a:r>
              <a:rPr lang="en-US" sz="2800" dirty="0"/>
              <a:t> </a:t>
            </a:r>
            <a:r>
              <a:rPr lang="en-US" sz="2800" dirty="0" err="1"/>
              <a:t>lên</a:t>
            </a:r>
            <a:r>
              <a:rPr lang="en-US" sz="2800" dirty="0"/>
              <a:t> </a:t>
            </a:r>
            <a:r>
              <a:rPr lang="en-US" sz="2800" dirty="0" err="1"/>
              <a:t>kế</a:t>
            </a:r>
            <a:r>
              <a:rPr lang="en-US" sz="2800" dirty="0"/>
              <a:t> </a:t>
            </a:r>
            <a:r>
              <a:rPr lang="en-US" sz="2800" dirty="0" err="1"/>
              <a:t>hoạch</a:t>
            </a:r>
            <a:r>
              <a:rPr lang="en-US" sz="2800" dirty="0"/>
              <a:t> may </a:t>
            </a:r>
            <a:r>
              <a:rPr lang="en-US" sz="2800" dirty="0" err="1"/>
              <a:t>mẫu</a:t>
            </a:r>
            <a:r>
              <a:rPr lang="en-US" sz="2800" dirty="0"/>
              <a:t> </a:t>
            </a:r>
            <a:r>
              <a:rPr lang="en-US" sz="2800" dirty="0" err="1"/>
              <a:t>lại</a:t>
            </a:r>
            <a:r>
              <a:rPr lang="en-US" sz="2800" dirty="0"/>
              <a:t> </a:t>
            </a:r>
            <a:r>
              <a:rPr lang="en-US" sz="2800" dirty="0" err="1"/>
              <a:t>và</a:t>
            </a:r>
            <a:r>
              <a:rPr lang="en-US" sz="2800" dirty="0"/>
              <a:t> </a:t>
            </a:r>
            <a:r>
              <a:rPr lang="en-US" sz="2800" dirty="0" err="1"/>
              <a:t>các</a:t>
            </a:r>
            <a:r>
              <a:rPr lang="en-US" sz="2800" dirty="0"/>
              <a:t> </a:t>
            </a:r>
            <a:r>
              <a:rPr lang="en-US" sz="2800" dirty="0" err="1"/>
              <a:t>công</a:t>
            </a:r>
            <a:r>
              <a:rPr lang="en-US" sz="2800" dirty="0"/>
              <a:t> </a:t>
            </a:r>
            <a:r>
              <a:rPr lang="en-US" sz="2800" dirty="0" err="1"/>
              <a:t>việc</a:t>
            </a:r>
            <a:r>
              <a:rPr lang="en-US" sz="2800" dirty="0"/>
              <a:t> </a:t>
            </a:r>
            <a:r>
              <a:rPr lang="en-US" sz="2800" dirty="0" err="1"/>
              <a:t>được</a:t>
            </a:r>
            <a:r>
              <a:rPr lang="en-US" sz="2800" dirty="0"/>
              <a:t> </a:t>
            </a:r>
            <a:r>
              <a:rPr lang="en-US" sz="2800" dirty="0" err="1"/>
              <a:t>lặp</a:t>
            </a:r>
            <a:r>
              <a:rPr lang="en-US" sz="2800" dirty="0"/>
              <a:t> </a:t>
            </a:r>
            <a:r>
              <a:rPr lang="en-US" sz="2800" dirty="0" err="1"/>
              <a:t>lại</a:t>
            </a:r>
            <a:r>
              <a:rPr lang="en-US" sz="2800" dirty="0"/>
              <a:t> </a:t>
            </a:r>
            <a:r>
              <a:rPr lang="en-US" sz="2800" dirty="0" err="1"/>
              <a:t>như</a:t>
            </a:r>
            <a:r>
              <a:rPr lang="en-US" sz="2800" dirty="0"/>
              <a:t> </a:t>
            </a:r>
            <a:r>
              <a:rPr lang="en-US" sz="2800" dirty="0" err="1"/>
              <a:t>giai</a:t>
            </a:r>
            <a:r>
              <a:rPr lang="en-US" sz="2800" dirty="0"/>
              <a:t> </a:t>
            </a:r>
            <a:r>
              <a:rPr lang="en-US" sz="2800" dirty="0" err="1"/>
              <a:t>đoạn</a:t>
            </a:r>
            <a:r>
              <a:rPr lang="en-US" sz="2800" dirty="0"/>
              <a:t> may </a:t>
            </a:r>
            <a:r>
              <a:rPr lang="en-US" sz="2800" dirty="0" err="1"/>
              <a:t>mẫu</a:t>
            </a:r>
            <a:r>
              <a:rPr lang="en-US" sz="2800" dirty="0"/>
              <a:t> proto. </a:t>
            </a:r>
            <a:r>
              <a:rPr lang="en-US" sz="2800" dirty="0" err="1"/>
              <a:t>Nếu</a:t>
            </a:r>
            <a:r>
              <a:rPr lang="en-US" sz="2800" dirty="0"/>
              <a:t> </a:t>
            </a:r>
            <a:r>
              <a:rPr lang="en-US" sz="2800" dirty="0" err="1"/>
              <a:t>mẫu</a:t>
            </a:r>
            <a:r>
              <a:rPr lang="en-US" sz="2800" dirty="0"/>
              <a:t> may </a:t>
            </a:r>
            <a:r>
              <a:rPr lang="en-US" sz="2800" dirty="0" err="1"/>
              <a:t>vẫn</a:t>
            </a:r>
            <a:r>
              <a:rPr lang="en-US" sz="2800" dirty="0"/>
              <a:t> </a:t>
            </a:r>
            <a:r>
              <a:rPr lang="en-US" sz="2800" dirty="0" err="1"/>
              <a:t>chưa</a:t>
            </a:r>
            <a:r>
              <a:rPr lang="en-US" sz="2800" dirty="0"/>
              <a:t> </a:t>
            </a:r>
            <a:r>
              <a:rPr lang="en-US" sz="2800" dirty="0" err="1"/>
              <a:t>đạt</a:t>
            </a:r>
            <a:r>
              <a:rPr lang="en-US" sz="2800" dirty="0"/>
              <a:t> </a:t>
            </a:r>
            <a:r>
              <a:rPr lang="en-US" sz="2800" dirty="0" err="1"/>
              <a:t>yêu</a:t>
            </a:r>
            <a:r>
              <a:rPr lang="en-US" sz="2800" dirty="0"/>
              <a:t> </a:t>
            </a:r>
            <a:r>
              <a:rPr lang="en-US" sz="2800" dirty="0" err="1"/>
              <a:t>cầu</a:t>
            </a:r>
            <a:r>
              <a:rPr lang="en-US" sz="2800" dirty="0"/>
              <a:t> </a:t>
            </a:r>
            <a:r>
              <a:rPr lang="en-US" sz="2800" dirty="0" err="1"/>
              <a:t>khách</a:t>
            </a:r>
            <a:r>
              <a:rPr lang="en-US" sz="2800" dirty="0"/>
              <a:t> </a:t>
            </a:r>
            <a:r>
              <a:rPr lang="en-US" sz="2800" dirty="0" err="1"/>
              <a:t>hàng</a:t>
            </a:r>
            <a:r>
              <a:rPr lang="en-US" sz="2800" dirty="0"/>
              <a:t> </a:t>
            </a:r>
            <a:r>
              <a:rPr lang="en-US" sz="2800" dirty="0" err="1"/>
              <a:t>sẽ</a:t>
            </a:r>
            <a:r>
              <a:rPr lang="en-US" sz="2800" dirty="0"/>
              <a:t> </a:t>
            </a:r>
            <a:r>
              <a:rPr lang="en-US" sz="2800" dirty="0" err="1"/>
              <a:t>yêu</a:t>
            </a:r>
            <a:r>
              <a:rPr lang="en-US" sz="2800" dirty="0"/>
              <a:t> </a:t>
            </a:r>
            <a:r>
              <a:rPr lang="en-US" sz="2800" dirty="0" err="1"/>
              <a:t>cầu</a:t>
            </a:r>
            <a:r>
              <a:rPr lang="en-US" sz="2800" dirty="0"/>
              <a:t> may </a:t>
            </a:r>
            <a:r>
              <a:rPr lang="en-US" sz="2800" dirty="0" err="1"/>
              <a:t>mẫu</a:t>
            </a:r>
            <a:r>
              <a:rPr lang="en-US" sz="2800" dirty="0"/>
              <a:t> </a:t>
            </a:r>
            <a:r>
              <a:rPr lang="en-US" sz="2800" dirty="0" err="1"/>
              <a:t>lần</a:t>
            </a:r>
            <a:r>
              <a:rPr lang="en-US" sz="2800" dirty="0"/>
              <a:t> 3.</a:t>
            </a:r>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54277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38</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d. </a:t>
            </a:r>
            <a:r>
              <a:rPr lang="en-US" sz="2800" dirty="0" err="1"/>
              <a:t>Mẫu</a:t>
            </a:r>
            <a:r>
              <a:rPr lang="en-US" sz="2800" dirty="0"/>
              <a:t> </a:t>
            </a:r>
            <a:r>
              <a:rPr lang="en-US" sz="2800" dirty="0" err="1"/>
              <a:t>kiểm</a:t>
            </a:r>
            <a:r>
              <a:rPr lang="en-US" sz="2800" dirty="0"/>
              <a:t> </a:t>
            </a:r>
            <a:r>
              <a:rPr lang="en-US" sz="2800" dirty="0" err="1"/>
              <a:t>thông</a:t>
            </a:r>
            <a:r>
              <a:rPr lang="en-US" sz="2800" dirty="0"/>
              <a:t> </a:t>
            </a:r>
            <a:r>
              <a:rPr lang="en-US" sz="2800" dirty="0" err="1"/>
              <a:t>số</a:t>
            </a:r>
            <a:r>
              <a:rPr lang="en-US" sz="2800" dirty="0"/>
              <a:t> ( fit sample)</a:t>
            </a:r>
          </a:p>
          <a:p>
            <a:r>
              <a:rPr lang="en-US" sz="2800" dirty="0"/>
              <a:t>     </a:t>
            </a:r>
            <a:r>
              <a:rPr lang="en-US" sz="2800" dirty="0" err="1"/>
              <a:t>Là</a:t>
            </a:r>
            <a:r>
              <a:rPr lang="en-US" sz="2800" dirty="0"/>
              <a:t> </a:t>
            </a:r>
            <a:r>
              <a:rPr lang="en-US" sz="2800" dirty="0" err="1"/>
              <a:t>mẫu</a:t>
            </a:r>
            <a:r>
              <a:rPr lang="en-US" sz="2800" dirty="0"/>
              <a:t> </a:t>
            </a:r>
            <a:r>
              <a:rPr lang="en-US" sz="2800" dirty="0" err="1"/>
              <a:t>quan</a:t>
            </a:r>
            <a:r>
              <a:rPr lang="en-US" sz="2800" dirty="0"/>
              <a:t> </a:t>
            </a:r>
            <a:r>
              <a:rPr lang="en-US" sz="2800" dirty="0" err="1"/>
              <a:t>trọng</a:t>
            </a:r>
            <a:r>
              <a:rPr lang="en-US" sz="2800" dirty="0"/>
              <a:t> </a:t>
            </a:r>
            <a:r>
              <a:rPr lang="en-US" sz="2800" dirty="0" err="1"/>
              <a:t>nhất</a:t>
            </a:r>
            <a:r>
              <a:rPr lang="en-US" sz="2800" dirty="0"/>
              <a:t> </a:t>
            </a:r>
            <a:r>
              <a:rPr lang="en-US" sz="2800" dirty="0" err="1"/>
              <a:t>trong</a:t>
            </a:r>
            <a:r>
              <a:rPr lang="en-US" sz="2800" dirty="0"/>
              <a:t> </a:t>
            </a:r>
            <a:r>
              <a:rPr lang="en-US" sz="2800" dirty="0" err="1"/>
              <a:t>quá</a:t>
            </a:r>
            <a:r>
              <a:rPr lang="en-US" sz="2800" dirty="0"/>
              <a:t> </a:t>
            </a:r>
            <a:r>
              <a:rPr lang="en-US" sz="2800" dirty="0" err="1"/>
              <a:t>trình</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a:t>
            </a:r>
            <a:r>
              <a:rPr lang="en-US" sz="2800" dirty="0" err="1"/>
              <a:t>được</a:t>
            </a:r>
            <a:r>
              <a:rPr lang="en-US" sz="2800" dirty="0"/>
              <a:t> </a:t>
            </a:r>
            <a:r>
              <a:rPr lang="en-US" sz="2800" dirty="0" err="1"/>
              <a:t>thực</a:t>
            </a:r>
            <a:r>
              <a:rPr lang="en-US" sz="2800" dirty="0"/>
              <a:t> </a:t>
            </a:r>
            <a:r>
              <a:rPr lang="en-US" sz="2800" dirty="0" err="1"/>
              <a:t>hiện</a:t>
            </a:r>
            <a:r>
              <a:rPr lang="en-US" sz="2800" dirty="0"/>
              <a:t> </a:t>
            </a:r>
            <a:r>
              <a:rPr lang="en-US" sz="2800" dirty="0" err="1"/>
              <a:t>sau</a:t>
            </a:r>
            <a:r>
              <a:rPr lang="en-US" sz="2800" dirty="0"/>
              <a:t> </a:t>
            </a:r>
            <a:r>
              <a:rPr lang="en-US" sz="2800" dirty="0" err="1"/>
              <a:t>khi</a:t>
            </a:r>
            <a:r>
              <a:rPr lang="en-US" sz="2800" dirty="0"/>
              <a:t> </a:t>
            </a:r>
            <a:r>
              <a:rPr lang="en-US" sz="2800" dirty="0" err="1"/>
              <a:t>đã</a:t>
            </a:r>
            <a:r>
              <a:rPr lang="en-US" sz="2800" dirty="0"/>
              <a:t> </a:t>
            </a:r>
            <a:r>
              <a:rPr lang="en-US" sz="2800" dirty="0" err="1"/>
              <a:t>duyệt</a:t>
            </a:r>
            <a:r>
              <a:rPr lang="en-US" sz="2800" dirty="0"/>
              <a:t> </a:t>
            </a:r>
            <a:r>
              <a:rPr lang="en-US" sz="2800" dirty="0" err="1"/>
              <a:t>mẫu</a:t>
            </a:r>
            <a:r>
              <a:rPr lang="en-US" sz="2800" dirty="0"/>
              <a:t> proto</a:t>
            </a:r>
            <a:r>
              <a:rPr lang="vi-VN" sz="2800" dirty="0"/>
              <a:t>. Mẫu </a:t>
            </a:r>
            <a:r>
              <a:rPr lang="en-US" sz="2800" dirty="0" err="1"/>
              <a:t>kiểm</a:t>
            </a:r>
            <a:r>
              <a:rPr lang="en-US" sz="2800" dirty="0"/>
              <a:t> </a:t>
            </a:r>
            <a:r>
              <a:rPr lang="en-US" sz="2800" dirty="0" err="1"/>
              <a:t>thông</a:t>
            </a:r>
            <a:r>
              <a:rPr lang="en-US" sz="2800" dirty="0"/>
              <a:t> </a:t>
            </a:r>
            <a:r>
              <a:rPr lang="en-US" sz="2800" dirty="0" err="1"/>
              <a:t>số</a:t>
            </a:r>
            <a:r>
              <a:rPr lang="vi-VN" sz="2800" dirty="0"/>
              <a:t> đòi hỏi phải đúng thông số như yêu cầu được mặc thử trên người mẫu thật hoặc trên form man</a:t>
            </a:r>
            <a:r>
              <a:rPr lang="en-US" sz="2800" dirty="0"/>
              <a:t>n</a:t>
            </a:r>
            <a:r>
              <a:rPr lang="vi-VN" sz="2800" dirty="0"/>
              <a:t>equin chuẩn. Do đó nếu thông số không đảm bảo thì </a:t>
            </a:r>
            <a:r>
              <a:rPr lang="vi-VN" sz="2800" dirty="0" smtClean="0"/>
              <a:t>c</a:t>
            </a:r>
            <a:r>
              <a:rPr lang="en-US" sz="2800" dirty="0" smtClean="0"/>
              <a:t>ầ</a:t>
            </a:r>
            <a:r>
              <a:rPr lang="vi-VN" sz="2800" dirty="0" smtClean="0"/>
              <a:t>n </a:t>
            </a:r>
            <a:r>
              <a:rPr lang="vi-VN" sz="2800" dirty="0"/>
              <a:t>điều chỉnh rập cho thích hợp.</a:t>
            </a:r>
            <a:endParaRPr lang="en-US" sz="2800" dirty="0"/>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2483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d. </a:t>
            </a:r>
            <a:r>
              <a:rPr lang="en-US" sz="2800" dirty="0" err="1"/>
              <a:t>Mẫu</a:t>
            </a:r>
            <a:r>
              <a:rPr lang="en-US" sz="2800" dirty="0"/>
              <a:t> </a:t>
            </a:r>
            <a:r>
              <a:rPr lang="en-US" sz="2800" dirty="0" err="1"/>
              <a:t>kiểm</a:t>
            </a:r>
            <a:r>
              <a:rPr lang="en-US" sz="2800" dirty="0"/>
              <a:t> </a:t>
            </a:r>
            <a:r>
              <a:rPr lang="en-US" sz="2800" dirty="0" err="1"/>
              <a:t>thông</a:t>
            </a:r>
            <a:r>
              <a:rPr lang="en-US" sz="2800" dirty="0"/>
              <a:t> </a:t>
            </a:r>
            <a:r>
              <a:rPr lang="en-US" sz="2800" dirty="0" err="1"/>
              <a:t>số</a:t>
            </a:r>
            <a:r>
              <a:rPr lang="en-US" sz="2800" dirty="0"/>
              <a:t> ( fit sample)</a:t>
            </a:r>
          </a:p>
          <a:p>
            <a:r>
              <a:rPr lang="en-US" sz="2800" dirty="0"/>
              <a:t>   </a:t>
            </a:r>
            <a:r>
              <a:rPr lang="vi-VN" sz="2800" dirty="0" smtClean="0"/>
              <a:t>Với </a:t>
            </a:r>
            <a:r>
              <a:rPr lang="vi-VN" sz="2800" dirty="0"/>
              <a:t>sản phẩm có wash, mẫu </a:t>
            </a:r>
            <a:r>
              <a:rPr lang="en-US" sz="2800" dirty="0" err="1"/>
              <a:t>kiểm</a:t>
            </a:r>
            <a:r>
              <a:rPr lang="en-US" sz="2800" dirty="0"/>
              <a:t> </a:t>
            </a:r>
            <a:r>
              <a:rPr lang="en-US" sz="2800" dirty="0" err="1"/>
              <a:t>thông</a:t>
            </a:r>
            <a:r>
              <a:rPr lang="en-US" sz="2800" dirty="0"/>
              <a:t> </a:t>
            </a:r>
            <a:r>
              <a:rPr lang="en-US" sz="2800" dirty="0" err="1"/>
              <a:t>số</a:t>
            </a:r>
            <a:r>
              <a:rPr lang="vi-VN" sz="2800" dirty="0"/>
              <a:t> sẽ không yêu cầu wash giống như mẫu gốc nhưng cần phải đúng về thông số và quy cách may như TLKT</a:t>
            </a: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629723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40</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e. </a:t>
            </a:r>
            <a:r>
              <a:rPr lang="en-US" sz="2800" dirty="0" err="1"/>
              <a:t>Mẫu</a:t>
            </a:r>
            <a:r>
              <a:rPr lang="en-US" sz="2800" dirty="0"/>
              <a:t> </a:t>
            </a:r>
            <a:r>
              <a:rPr lang="en-US" sz="2800" dirty="0" err="1"/>
              <a:t>trưng</a:t>
            </a:r>
            <a:r>
              <a:rPr lang="en-US" sz="2800" dirty="0"/>
              <a:t> </a:t>
            </a:r>
            <a:r>
              <a:rPr lang="en-US" sz="2800" dirty="0" err="1"/>
              <a:t>bày</a:t>
            </a:r>
            <a:r>
              <a:rPr lang="en-US" sz="2800" dirty="0"/>
              <a:t> ( show room sample)</a:t>
            </a:r>
          </a:p>
          <a:p>
            <a:pPr marL="0" indent="0">
              <a:buNone/>
            </a:pPr>
            <a:r>
              <a:rPr lang="en-US" sz="2800" dirty="0"/>
              <a:t>      </a:t>
            </a:r>
            <a:r>
              <a:rPr lang="en-US" sz="2800" dirty="0" err="1"/>
              <a:t>Là</a:t>
            </a:r>
            <a:r>
              <a:rPr lang="en-US" sz="2800" dirty="0"/>
              <a:t> </a:t>
            </a:r>
            <a:r>
              <a:rPr lang="en-US" sz="2800" dirty="0" err="1"/>
              <a:t>mẫu</a:t>
            </a:r>
            <a:r>
              <a:rPr lang="en-US" sz="2800" dirty="0"/>
              <a:t> </a:t>
            </a:r>
            <a:r>
              <a:rPr lang="en-US" sz="2800" dirty="0" err="1"/>
              <a:t>để</a:t>
            </a:r>
            <a:r>
              <a:rPr lang="en-US" sz="2800" dirty="0"/>
              <a:t> </a:t>
            </a:r>
            <a:r>
              <a:rPr lang="en-US" sz="2800" dirty="0" err="1"/>
              <a:t>khách</a:t>
            </a:r>
            <a:r>
              <a:rPr lang="en-US" sz="2800" dirty="0"/>
              <a:t> </a:t>
            </a:r>
            <a:r>
              <a:rPr lang="en-US" sz="2800" dirty="0" err="1"/>
              <a:t>hàng</a:t>
            </a:r>
            <a:r>
              <a:rPr lang="en-US" sz="2800" dirty="0"/>
              <a:t> </a:t>
            </a:r>
            <a:r>
              <a:rPr lang="en-US" sz="2800" dirty="0" err="1"/>
              <a:t>chào</a:t>
            </a:r>
            <a:r>
              <a:rPr lang="en-US" sz="2800" dirty="0"/>
              <a:t> </a:t>
            </a:r>
            <a:r>
              <a:rPr lang="en-US" sz="2800" dirty="0" err="1"/>
              <a:t>hàng</a:t>
            </a:r>
            <a:r>
              <a:rPr lang="en-US" sz="2800" dirty="0"/>
              <a:t> </a:t>
            </a:r>
            <a:r>
              <a:rPr lang="en-US" sz="2800" dirty="0" err="1"/>
              <a:t>đến</a:t>
            </a:r>
            <a:r>
              <a:rPr lang="en-US" sz="2800" dirty="0"/>
              <a:t> </a:t>
            </a:r>
            <a:r>
              <a:rPr lang="en-US" sz="2800" dirty="0" err="1"/>
              <a:t>các</a:t>
            </a:r>
            <a:r>
              <a:rPr lang="en-US" sz="2800" dirty="0"/>
              <a:t> </a:t>
            </a:r>
            <a:r>
              <a:rPr lang="en-US" sz="2800" dirty="0" err="1"/>
              <a:t>đại</a:t>
            </a:r>
            <a:r>
              <a:rPr lang="en-US" sz="2800" dirty="0"/>
              <a:t> </a:t>
            </a:r>
            <a:r>
              <a:rPr lang="en-US" sz="2800" dirty="0" err="1"/>
              <a:t>lý</a:t>
            </a:r>
            <a:r>
              <a:rPr lang="en-US" sz="2800" dirty="0"/>
              <a:t> </a:t>
            </a:r>
            <a:r>
              <a:rPr lang="en-US" sz="2800" dirty="0" err="1"/>
              <a:t>và</a:t>
            </a:r>
            <a:r>
              <a:rPr lang="en-US" sz="2800" dirty="0"/>
              <a:t> </a:t>
            </a:r>
            <a:r>
              <a:rPr lang="en-US" sz="2800" dirty="0" err="1"/>
              <a:t>hệ</a:t>
            </a:r>
            <a:r>
              <a:rPr lang="en-US" sz="2800" dirty="0"/>
              <a:t> </a:t>
            </a:r>
            <a:r>
              <a:rPr lang="en-US" sz="2800" dirty="0" err="1"/>
              <a:t>thống</a:t>
            </a:r>
            <a:r>
              <a:rPr lang="en-US" sz="2800" dirty="0"/>
              <a:t> </a:t>
            </a:r>
            <a:r>
              <a:rPr lang="en-US" sz="2800" dirty="0" err="1"/>
              <a:t>cửa</a:t>
            </a:r>
            <a:r>
              <a:rPr lang="en-US" sz="2800" dirty="0"/>
              <a:t> </a:t>
            </a:r>
            <a:r>
              <a:rPr lang="en-US" sz="2800" dirty="0" err="1"/>
              <a:t>hàng</a:t>
            </a:r>
            <a:r>
              <a:rPr lang="en-US" sz="2800" dirty="0"/>
              <a:t> </a:t>
            </a:r>
            <a:r>
              <a:rPr lang="en-US" sz="2800" dirty="0" err="1"/>
              <a:t>hoặc</a:t>
            </a:r>
            <a:r>
              <a:rPr lang="en-US" sz="2800" dirty="0"/>
              <a:t> </a:t>
            </a:r>
            <a:r>
              <a:rPr lang="en-US" sz="2800" dirty="0" err="1"/>
              <a:t>trưng</a:t>
            </a:r>
            <a:r>
              <a:rPr lang="en-US" sz="2800" dirty="0"/>
              <a:t> </a:t>
            </a:r>
            <a:r>
              <a:rPr lang="en-US" sz="2800" dirty="0" err="1"/>
              <a:t>bày</a:t>
            </a:r>
            <a:r>
              <a:rPr lang="en-US" sz="2800" dirty="0"/>
              <a:t> </a:t>
            </a:r>
            <a:r>
              <a:rPr lang="en-US" sz="2800" dirty="0" err="1"/>
              <a:t>trong</a:t>
            </a:r>
            <a:r>
              <a:rPr lang="en-US" sz="2800" dirty="0"/>
              <a:t> </a:t>
            </a:r>
            <a:r>
              <a:rPr lang="en-US" sz="2800" dirty="0" err="1"/>
              <a:t>các</a:t>
            </a:r>
            <a:r>
              <a:rPr lang="en-US" sz="2800" dirty="0"/>
              <a:t> </a:t>
            </a:r>
            <a:r>
              <a:rPr lang="en-US" sz="2800" dirty="0" err="1"/>
              <a:t>phòng</a:t>
            </a:r>
            <a:r>
              <a:rPr lang="en-US" sz="2800" dirty="0"/>
              <a:t> </a:t>
            </a:r>
            <a:r>
              <a:rPr lang="en-US" sz="2800" dirty="0" err="1"/>
              <a:t>trưng</a:t>
            </a:r>
            <a:r>
              <a:rPr lang="en-US" sz="2800" dirty="0"/>
              <a:t> </a:t>
            </a:r>
            <a:r>
              <a:rPr lang="en-US" sz="2800" dirty="0" err="1"/>
              <a:t>bày</a:t>
            </a:r>
            <a:r>
              <a:rPr lang="en-US" sz="2800" dirty="0"/>
              <a:t> </a:t>
            </a:r>
            <a:r>
              <a:rPr lang="en-US" sz="2800" dirty="0" err="1"/>
              <a:t>nhằm</a:t>
            </a:r>
            <a:r>
              <a:rPr lang="en-US" sz="2800" dirty="0"/>
              <a:t> </a:t>
            </a:r>
            <a:r>
              <a:rPr lang="en-US" sz="2800" dirty="0" err="1"/>
              <a:t>thu</a:t>
            </a:r>
            <a:r>
              <a:rPr lang="en-US" sz="2800" dirty="0"/>
              <a:t> </a:t>
            </a:r>
            <a:r>
              <a:rPr lang="en-US" sz="2800" dirty="0" err="1"/>
              <a:t>hút</a:t>
            </a:r>
            <a:r>
              <a:rPr lang="en-US" sz="2800" dirty="0"/>
              <a:t> </a:t>
            </a:r>
            <a:r>
              <a:rPr lang="en-US" sz="2800" dirty="0" err="1"/>
              <a:t>thị</a:t>
            </a:r>
            <a:r>
              <a:rPr lang="en-US" sz="2800" dirty="0"/>
              <a:t> </a:t>
            </a:r>
            <a:r>
              <a:rPr lang="en-US" sz="2800" dirty="0" err="1"/>
              <a:t>yếu</a:t>
            </a:r>
            <a:r>
              <a:rPr lang="en-US" sz="2800" dirty="0"/>
              <a:t> </a:t>
            </a:r>
            <a:r>
              <a:rPr lang="en-US" sz="2800" dirty="0" err="1"/>
              <a:t>người</a:t>
            </a:r>
            <a:r>
              <a:rPr lang="en-US" sz="2800" dirty="0"/>
              <a:t> </a:t>
            </a:r>
            <a:r>
              <a:rPr lang="en-US" sz="2800" dirty="0" err="1"/>
              <a:t>tiêu</a:t>
            </a:r>
            <a:r>
              <a:rPr lang="en-US" sz="2800" dirty="0"/>
              <a:t> </a:t>
            </a:r>
            <a:r>
              <a:rPr lang="en-US" sz="2800" dirty="0" err="1"/>
              <a:t>dùng</a:t>
            </a:r>
            <a:r>
              <a:rPr lang="en-US" sz="2800" dirty="0"/>
              <a:t> qua </a:t>
            </a:r>
            <a:r>
              <a:rPr lang="en-US" sz="2800" dirty="0" err="1"/>
              <a:t>các</a:t>
            </a:r>
            <a:r>
              <a:rPr lang="en-US" sz="2800" dirty="0"/>
              <a:t> </a:t>
            </a:r>
            <a:r>
              <a:rPr lang="en-US" sz="2800" dirty="0" err="1"/>
              <a:t>kênh</a:t>
            </a:r>
            <a:r>
              <a:rPr lang="en-US" sz="2800" dirty="0"/>
              <a:t> </a:t>
            </a:r>
            <a:r>
              <a:rPr lang="en-US" sz="2800" dirty="0" err="1"/>
              <a:t>bán</a:t>
            </a:r>
            <a:r>
              <a:rPr lang="en-US" sz="2800" dirty="0"/>
              <a:t> </a:t>
            </a:r>
            <a:r>
              <a:rPr lang="en-US" sz="2800" dirty="0" err="1"/>
              <a:t>lẻ</a:t>
            </a:r>
            <a:r>
              <a:rPr lang="en-US" sz="2800" dirty="0"/>
              <a:t>. </a:t>
            </a:r>
            <a:r>
              <a:rPr lang="en-US" sz="2800" dirty="0" err="1"/>
              <a:t>Từ</a:t>
            </a:r>
            <a:r>
              <a:rPr lang="en-US" sz="2800" dirty="0"/>
              <a:t> </a:t>
            </a:r>
            <a:r>
              <a:rPr lang="en-US" sz="2800" dirty="0" err="1"/>
              <a:t>đó</a:t>
            </a:r>
            <a:r>
              <a:rPr lang="en-US" sz="2800" dirty="0"/>
              <a:t> </a:t>
            </a:r>
            <a:r>
              <a:rPr lang="en-US" sz="2800" dirty="0" err="1"/>
              <a:t>tính</a:t>
            </a:r>
            <a:r>
              <a:rPr lang="en-US" sz="2800" dirty="0"/>
              <a:t> </a:t>
            </a:r>
            <a:r>
              <a:rPr lang="en-US" sz="2800" dirty="0" err="1"/>
              <a:t>toán</a:t>
            </a:r>
            <a:r>
              <a:rPr lang="en-US" sz="2800" dirty="0"/>
              <a:t> </a:t>
            </a:r>
            <a:r>
              <a:rPr lang="en-US" sz="2800" dirty="0" err="1"/>
              <a:t>sản</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a:t>
            </a:r>
            <a:r>
              <a:rPr lang="en-US" sz="2800" dirty="0" err="1"/>
              <a:t>một</a:t>
            </a:r>
            <a:r>
              <a:rPr lang="en-US" sz="2800" dirty="0"/>
              <a:t> </a:t>
            </a:r>
            <a:r>
              <a:rPr lang="en-US" sz="2800" dirty="0" err="1"/>
              <a:t>cách</a:t>
            </a:r>
            <a:r>
              <a:rPr lang="en-US" sz="2800" dirty="0"/>
              <a:t> </a:t>
            </a:r>
            <a:r>
              <a:rPr lang="en-US" sz="2800" dirty="0" err="1"/>
              <a:t>hợp</a:t>
            </a:r>
            <a:r>
              <a:rPr lang="en-US" sz="2800" dirty="0"/>
              <a:t> </a:t>
            </a:r>
            <a:r>
              <a:rPr lang="en-US" sz="2800" dirty="0" err="1"/>
              <a:t>lý</a:t>
            </a:r>
            <a:r>
              <a:rPr lang="en-US" sz="2800" dirty="0"/>
              <a:t>. </a:t>
            </a:r>
            <a:r>
              <a:rPr lang="en-US" sz="2800" dirty="0" err="1"/>
              <a:t>Yêu</a:t>
            </a:r>
            <a:r>
              <a:rPr lang="en-US" sz="2800" dirty="0"/>
              <a:t> </a:t>
            </a:r>
            <a:r>
              <a:rPr lang="en-US" sz="2800" dirty="0" err="1"/>
              <a:t>cầu</a:t>
            </a:r>
            <a:r>
              <a:rPr lang="en-US" sz="2800" dirty="0"/>
              <a:t> </a:t>
            </a:r>
            <a:r>
              <a:rPr lang="en-US" sz="2800" dirty="0" err="1"/>
              <a:t>của</a:t>
            </a:r>
            <a:r>
              <a:rPr lang="en-US" sz="2800" dirty="0"/>
              <a:t> </a:t>
            </a:r>
            <a:r>
              <a:rPr lang="en-US" sz="2800" dirty="0" err="1"/>
              <a:t>mẫu</a:t>
            </a:r>
            <a:r>
              <a:rPr lang="en-US" sz="2800" dirty="0"/>
              <a:t> </a:t>
            </a:r>
            <a:r>
              <a:rPr lang="en-US" sz="2800" dirty="0" err="1"/>
              <a:t>trong</a:t>
            </a:r>
            <a:r>
              <a:rPr lang="en-US" sz="2800" dirty="0"/>
              <a:t> </a:t>
            </a:r>
            <a:r>
              <a:rPr lang="en-US" sz="2800" dirty="0" err="1"/>
              <a:t>giai</a:t>
            </a:r>
            <a:r>
              <a:rPr lang="en-US" sz="2800" dirty="0"/>
              <a:t> </a:t>
            </a:r>
            <a:r>
              <a:rPr lang="en-US" sz="2800" dirty="0" err="1"/>
              <a:t>đoạn</a:t>
            </a:r>
            <a:r>
              <a:rPr lang="en-US" sz="2800" dirty="0"/>
              <a:t> </a:t>
            </a:r>
            <a:r>
              <a:rPr lang="en-US" sz="2800" dirty="0" err="1"/>
              <a:t>này</a:t>
            </a:r>
            <a:r>
              <a:rPr lang="en-US" sz="2800" dirty="0"/>
              <a:t> </a:t>
            </a:r>
            <a:r>
              <a:rPr lang="en-US" sz="2800" dirty="0" err="1"/>
              <a:t>là</a:t>
            </a:r>
            <a:r>
              <a:rPr lang="en-US" sz="2800" dirty="0"/>
              <a:t> may </a:t>
            </a:r>
            <a:r>
              <a:rPr lang="en-US" sz="2800" dirty="0" err="1"/>
              <a:t>trên</a:t>
            </a:r>
            <a:r>
              <a:rPr lang="en-US" sz="2800" dirty="0"/>
              <a:t> size </a:t>
            </a:r>
            <a:r>
              <a:rPr lang="en-US" sz="2800" dirty="0" err="1"/>
              <a:t>chuẩn</a:t>
            </a:r>
            <a:r>
              <a:rPr lang="en-US" sz="2800" dirty="0"/>
              <a:t> </a:t>
            </a:r>
            <a:r>
              <a:rPr lang="en-US" sz="2800" dirty="0" err="1"/>
              <a:t>với</a:t>
            </a:r>
            <a:r>
              <a:rPr lang="en-US" sz="2800" dirty="0"/>
              <a:t> </a:t>
            </a:r>
            <a:r>
              <a:rPr lang="en-US" sz="2800" dirty="0" err="1"/>
              <a:t>vải</a:t>
            </a:r>
            <a:r>
              <a:rPr lang="en-US" sz="2800" dirty="0"/>
              <a:t>, </a:t>
            </a:r>
            <a:r>
              <a:rPr lang="en-US" sz="2800" dirty="0" err="1"/>
              <a:t>phụ</a:t>
            </a:r>
            <a:r>
              <a:rPr lang="en-US" sz="2800" dirty="0"/>
              <a:t> </a:t>
            </a:r>
            <a:r>
              <a:rPr lang="en-US" sz="2800" dirty="0" err="1"/>
              <a:t>liệu</a:t>
            </a:r>
            <a:r>
              <a:rPr lang="en-US" sz="2800" dirty="0"/>
              <a:t> </a:t>
            </a:r>
            <a:r>
              <a:rPr lang="en-US" sz="2800" dirty="0" err="1"/>
              <a:t>và</a:t>
            </a:r>
            <a:r>
              <a:rPr lang="en-US" sz="2800" dirty="0"/>
              <a:t> </a:t>
            </a:r>
            <a:r>
              <a:rPr lang="en-US" sz="2800" dirty="0" err="1"/>
              <a:t>kiểu</a:t>
            </a:r>
            <a:r>
              <a:rPr lang="en-US" sz="2800" dirty="0"/>
              <a:t> </a:t>
            </a:r>
            <a:r>
              <a:rPr lang="en-US" sz="2800" dirty="0" err="1"/>
              <a:t>dáng</a:t>
            </a:r>
            <a:r>
              <a:rPr lang="en-US" sz="2800" dirty="0"/>
              <a:t> </a:t>
            </a:r>
            <a:r>
              <a:rPr lang="en-US" sz="2800" dirty="0" err="1"/>
              <a:t>đúng</a:t>
            </a:r>
            <a:r>
              <a:rPr lang="en-US" sz="2800" dirty="0"/>
              <a:t> </a:t>
            </a:r>
            <a:r>
              <a:rPr lang="en-US" sz="2800" dirty="0" err="1"/>
              <a:t>như</a:t>
            </a:r>
            <a:r>
              <a:rPr lang="en-US" sz="2800" dirty="0"/>
              <a:t> </a:t>
            </a:r>
            <a:r>
              <a:rPr lang="en-US" sz="2800" dirty="0" err="1"/>
              <a:t>đơn</a:t>
            </a:r>
            <a:r>
              <a:rPr lang="en-US" sz="2800" dirty="0"/>
              <a:t> </a:t>
            </a:r>
            <a:r>
              <a:rPr lang="en-US" sz="2800" dirty="0" err="1"/>
              <a:t>hàng</a:t>
            </a:r>
            <a:r>
              <a:rPr lang="en-US" sz="2800" dirty="0"/>
              <a:t> </a:t>
            </a:r>
            <a:r>
              <a:rPr lang="en-US" sz="2800" dirty="0" err="1"/>
              <a:t>đại</a:t>
            </a:r>
            <a:r>
              <a:rPr lang="en-US" sz="2800" dirty="0"/>
              <a:t> </a:t>
            </a:r>
            <a:r>
              <a:rPr lang="en-US" sz="2800" dirty="0" err="1"/>
              <a:t>trà</a:t>
            </a:r>
            <a:r>
              <a:rPr lang="en-US" sz="2800" dirty="0"/>
              <a:t>.</a:t>
            </a:r>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029969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41</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f. </a:t>
            </a:r>
            <a:r>
              <a:rPr lang="en-US" sz="2800" dirty="0" err="1"/>
              <a:t>Mẫu</a:t>
            </a:r>
            <a:r>
              <a:rPr lang="en-US" sz="2800" dirty="0"/>
              <a:t> </a:t>
            </a:r>
            <a:r>
              <a:rPr lang="en-US" sz="2800" dirty="0" err="1"/>
              <a:t>kiểm</a:t>
            </a:r>
            <a:r>
              <a:rPr lang="en-US" sz="2800" dirty="0"/>
              <a:t> size ( Size set sample)</a:t>
            </a:r>
          </a:p>
          <a:p>
            <a:pPr marL="0" indent="0">
              <a:buNone/>
            </a:pPr>
            <a:r>
              <a:rPr lang="en-US" sz="2800" dirty="0"/>
              <a:t>     </a:t>
            </a:r>
            <a:r>
              <a:rPr lang="en-US" sz="2800" dirty="0" err="1"/>
              <a:t>Là</a:t>
            </a:r>
            <a:r>
              <a:rPr lang="en-US" sz="2800" dirty="0"/>
              <a:t> </a:t>
            </a:r>
            <a:r>
              <a:rPr lang="en-US" sz="2800" dirty="0" err="1"/>
              <a:t>mẫu</a:t>
            </a:r>
            <a:r>
              <a:rPr lang="en-US" sz="2800" dirty="0"/>
              <a:t> may </a:t>
            </a:r>
            <a:r>
              <a:rPr lang="en-US" sz="2800" dirty="0" err="1"/>
              <a:t>tất</a:t>
            </a:r>
            <a:r>
              <a:rPr lang="en-US" sz="2800" dirty="0"/>
              <a:t> </a:t>
            </a:r>
            <a:r>
              <a:rPr lang="en-US" sz="2800" dirty="0" err="1"/>
              <a:t>cả</a:t>
            </a:r>
            <a:r>
              <a:rPr lang="en-US" sz="2800" dirty="0"/>
              <a:t> </a:t>
            </a:r>
            <a:r>
              <a:rPr lang="en-US" sz="2800" dirty="0" err="1"/>
              <a:t>các</a:t>
            </a:r>
            <a:r>
              <a:rPr lang="en-US" sz="2800" dirty="0"/>
              <a:t> size </a:t>
            </a:r>
            <a:r>
              <a:rPr lang="en-US" sz="2800" dirty="0" err="1"/>
              <a:t>hoặc</a:t>
            </a:r>
            <a:r>
              <a:rPr lang="en-US" sz="2800" dirty="0"/>
              <a:t> size </a:t>
            </a:r>
            <a:r>
              <a:rPr lang="en-US" sz="2800" dirty="0" err="1"/>
              <a:t>nhỏ</a:t>
            </a:r>
            <a:r>
              <a:rPr lang="en-US" sz="2800" dirty="0"/>
              <a:t> </a:t>
            </a:r>
            <a:r>
              <a:rPr lang="en-US" sz="2800" dirty="0" err="1"/>
              <a:t>nhất</a:t>
            </a:r>
            <a:r>
              <a:rPr lang="en-US" sz="2800" dirty="0"/>
              <a:t> – size </a:t>
            </a:r>
            <a:r>
              <a:rPr lang="en-US" sz="2800" dirty="0" err="1"/>
              <a:t>giữa</a:t>
            </a:r>
            <a:r>
              <a:rPr lang="en-US" sz="2800" dirty="0"/>
              <a:t> – size </a:t>
            </a:r>
            <a:r>
              <a:rPr lang="en-US" sz="2800" dirty="0" err="1"/>
              <a:t>lớn</a:t>
            </a:r>
            <a:r>
              <a:rPr lang="en-US" sz="2800" dirty="0"/>
              <a:t> </a:t>
            </a:r>
            <a:r>
              <a:rPr lang="en-US" sz="2800" dirty="0" err="1"/>
              <a:t>nhất</a:t>
            </a:r>
            <a:r>
              <a:rPr lang="en-US" sz="2800" dirty="0"/>
              <a:t> </a:t>
            </a:r>
            <a:r>
              <a:rPr lang="en-US" sz="2800" dirty="0" err="1"/>
              <a:t>để</a:t>
            </a:r>
            <a:r>
              <a:rPr lang="en-US" sz="2800" dirty="0"/>
              <a:t> </a:t>
            </a:r>
            <a:r>
              <a:rPr lang="en-US" sz="2800" dirty="0" err="1"/>
              <a:t>kiểm</a:t>
            </a:r>
            <a:r>
              <a:rPr lang="en-US" sz="2800" dirty="0"/>
              <a:t> </a:t>
            </a:r>
            <a:r>
              <a:rPr lang="en-US" sz="2800" dirty="0" err="1"/>
              <a:t>tra</a:t>
            </a:r>
            <a:r>
              <a:rPr lang="en-US" sz="2800" dirty="0"/>
              <a:t> </a:t>
            </a:r>
            <a:r>
              <a:rPr lang="en-US" sz="2800" dirty="0" err="1"/>
              <a:t>thông</a:t>
            </a:r>
            <a:r>
              <a:rPr lang="en-US" sz="2800" dirty="0"/>
              <a:t> </a:t>
            </a:r>
            <a:r>
              <a:rPr lang="en-US" sz="2800" dirty="0" err="1"/>
              <a:t>số</a:t>
            </a:r>
            <a:r>
              <a:rPr lang="en-US" sz="2800" dirty="0"/>
              <a:t> </a:t>
            </a:r>
            <a:r>
              <a:rPr lang="en-US" sz="2800" dirty="0" err="1"/>
              <a:t>từng</a:t>
            </a:r>
            <a:r>
              <a:rPr lang="en-US" sz="2800" dirty="0"/>
              <a:t> size </a:t>
            </a:r>
            <a:r>
              <a:rPr lang="en-US" sz="2800" dirty="0" err="1"/>
              <a:t>và</a:t>
            </a:r>
            <a:r>
              <a:rPr lang="en-US" sz="2800" dirty="0"/>
              <a:t> </a:t>
            </a:r>
            <a:r>
              <a:rPr lang="en-US" sz="2800" dirty="0" err="1"/>
              <a:t>bước</a:t>
            </a:r>
            <a:r>
              <a:rPr lang="en-US" sz="2800" dirty="0"/>
              <a:t> </a:t>
            </a:r>
            <a:r>
              <a:rPr lang="en-US" sz="2800" dirty="0" err="1"/>
              <a:t>nhảy</a:t>
            </a:r>
            <a:r>
              <a:rPr lang="en-US" sz="2800" dirty="0"/>
              <a:t> </a:t>
            </a:r>
            <a:r>
              <a:rPr lang="en-US" sz="2800" dirty="0" err="1"/>
              <a:t>giữa</a:t>
            </a:r>
            <a:r>
              <a:rPr lang="en-US" sz="2800" dirty="0"/>
              <a:t> </a:t>
            </a:r>
            <a:r>
              <a:rPr lang="en-US" sz="2800" dirty="0" err="1"/>
              <a:t>các</a:t>
            </a:r>
            <a:r>
              <a:rPr lang="en-US" sz="2800" dirty="0"/>
              <a:t> size </a:t>
            </a:r>
            <a:r>
              <a:rPr lang="en-US" sz="2800" dirty="0" err="1"/>
              <a:t>có</a:t>
            </a:r>
            <a:r>
              <a:rPr lang="en-US" sz="2800" dirty="0"/>
              <a:t> </a:t>
            </a:r>
            <a:r>
              <a:rPr lang="en-US" sz="2800" dirty="0" err="1"/>
              <a:t>hợp</a:t>
            </a:r>
            <a:r>
              <a:rPr lang="en-US" sz="2800" dirty="0"/>
              <a:t> </a:t>
            </a:r>
            <a:r>
              <a:rPr lang="en-US" sz="2800" dirty="0" err="1"/>
              <a:t>lý</a:t>
            </a:r>
            <a:r>
              <a:rPr lang="en-US" sz="2800" dirty="0"/>
              <a:t> hay </a:t>
            </a:r>
            <a:r>
              <a:rPr lang="en-US" sz="2800" dirty="0" err="1"/>
              <a:t>không</a:t>
            </a:r>
            <a:r>
              <a:rPr lang="en-US" sz="2800" dirty="0"/>
              <a:t> </a:t>
            </a:r>
            <a:r>
              <a:rPr lang="en-US" sz="2800" dirty="0" err="1"/>
              <a:t>để</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a:t>
            </a:r>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543093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42</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g.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 PP sample/ Approval sample)</a:t>
            </a:r>
          </a:p>
          <a:p>
            <a:pPr>
              <a:buFont typeface="Arial" pitchFamily="34" charset="0"/>
              <a:buChar char="•"/>
            </a:pPr>
            <a:r>
              <a:rPr lang="en-US" sz="2800" dirty="0"/>
              <a:t>     </a:t>
            </a:r>
            <a:r>
              <a:rPr lang="en-US" sz="2800" dirty="0" err="1"/>
              <a:t>Là</a:t>
            </a:r>
            <a:r>
              <a:rPr lang="en-US" sz="2800" dirty="0"/>
              <a:t> </a:t>
            </a:r>
            <a:r>
              <a:rPr lang="en-US" sz="2800" dirty="0" err="1"/>
              <a:t>mẫu</a:t>
            </a:r>
            <a:r>
              <a:rPr lang="en-US" sz="2800" dirty="0"/>
              <a:t> may </a:t>
            </a:r>
            <a:r>
              <a:rPr lang="en-US" sz="2800" dirty="0" err="1"/>
              <a:t>sử</a:t>
            </a:r>
            <a:r>
              <a:rPr lang="en-US" sz="2800" dirty="0"/>
              <a:t> </a:t>
            </a:r>
            <a:r>
              <a:rPr lang="en-US" sz="2800" dirty="0" err="1"/>
              <a:t>dụng</a:t>
            </a:r>
            <a:r>
              <a:rPr lang="en-US" sz="2800" dirty="0"/>
              <a:t> </a:t>
            </a:r>
            <a:r>
              <a:rPr lang="en-US" sz="2800" dirty="0" err="1"/>
              <a:t>đúng</a:t>
            </a:r>
            <a:r>
              <a:rPr lang="en-US" sz="2800" dirty="0"/>
              <a:t> NPL </a:t>
            </a:r>
            <a:r>
              <a:rPr lang="en-US" sz="2800" dirty="0" err="1"/>
              <a:t>để</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duyệt</a:t>
            </a:r>
            <a:r>
              <a:rPr lang="en-US" sz="2800" dirty="0"/>
              <a:t> </a:t>
            </a:r>
            <a:r>
              <a:rPr lang="en-US" sz="2800" dirty="0" err="1"/>
              <a:t>lại</a:t>
            </a:r>
            <a:r>
              <a:rPr lang="en-US" sz="2800" dirty="0"/>
              <a:t> </a:t>
            </a:r>
            <a:r>
              <a:rPr lang="en-US" sz="2800" dirty="0" err="1"/>
              <a:t>toàn</a:t>
            </a:r>
            <a:r>
              <a:rPr lang="en-US" sz="2800" dirty="0"/>
              <a:t> </a:t>
            </a:r>
            <a:r>
              <a:rPr lang="en-US" sz="2800" dirty="0" err="1"/>
              <a:t>diện</a:t>
            </a:r>
            <a:r>
              <a:rPr lang="en-US" sz="2800" dirty="0"/>
              <a:t> </a:t>
            </a:r>
            <a:r>
              <a:rPr lang="en-US" sz="2800" dirty="0" err="1"/>
              <a:t>trước</a:t>
            </a:r>
            <a:r>
              <a:rPr lang="en-US" sz="2800" dirty="0"/>
              <a:t> </a:t>
            </a:r>
            <a:r>
              <a:rPr lang="en-US" sz="2800" dirty="0" err="1"/>
              <a:t>khi</a:t>
            </a:r>
            <a:r>
              <a:rPr lang="en-US" sz="2800" dirty="0"/>
              <a:t> </a:t>
            </a:r>
            <a:r>
              <a:rPr lang="en-US" sz="2800" dirty="0" err="1"/>
              <a:t>bắt</a:t>
            </a:r>
            <a:r>
              <a:rPr lang="en-US" sz="2800" dirty="0"/>
              <a:t> </a:t>
            </a:r>
            <a:r>
              <a:rPr lang="en-US" sz="2800" dirty="0" err="1"/>
              <a:t>đầu</a:t>
            </a:r>
            <a:r>
              <a:rPr lang="en-US" sz="2800" dirty="0"/>
              <a:t> </a:t>
            </a:r>
            <a:r>
              <a:rPr lang="en-US" sz="2800" dirty="0" err="1"/>
              <a:t>cắt</a:t>
            </a:r>
            <a:r>
              <a:rPr lang="en-US" sz="2800" dirty="0"/>
              <a:t> </a:t>
            </a:r>
            <a:r>
              <a:rPr lang="en-US" sz="2800" dirty="0" err="1"/>
              <a:t>đơn</a:t>
            </a:r>
            <a:r>
              <a:rPr lang="en-US" sz="2800" dirty="0"/>
              <a:t> </a:t>
            </a:r>
            <a:r>
              <a:rPr lang="en-US" sz="2800" dirty="0" err="1"/>
              <a:t>hàng</a:t>
            </a:r>
            <a:r>
              <a:rPr lang="en-US" sz="2800" dirty="0"/>
              <a:t> </a:t>
            </a:r>
            <a:r>
              <a:rPr lang="en-US" sz="2800" dirty="0" err="1"/>
              <a:t>đại</a:t>
            </a:r>
            <a:r>
              <a:rPr lang="en-US" sz="2800" dirty="0"/>
              <a:t> </a:t>
            </a:r>
            <a:r>
              <a:rPr lang="en-US" sz="2800" dirty="0" err="1"/>
              <a:t>trà</a:t>
            </a:r>
            <a:r>
              <a:rPr lang="en-US" sz="2800" dirty="0"/>
              <a:t>. </a:t>
            </a:r>
            <a:r>
              <a:rPr lang="en-US" sz="2800" dirty="0" err="1"/>
              <a:t>Nếu</a:t>
            </a:r>
            <a:r>
              <a:rPr lang="en-US" sz="2800" dirty="0"/>
              <a:t> </a:t>
            </a:r>
            <a:r>
              <a:rPr lang="en-US" sz="2800" dirty="0" err="1"/>
              <a:t>khách</a:t>
            </a:r>
            <a:r>
              <a:rPr lang="en-US" sz="2800" dirty="0"/>
              <a:t> </a:t>
            </a:r>
            <a:r>
              <a:rPr lang="en-US" sz="2800" dirty="0" err="1"/>
              <a:t>hàng</a:t>
            </a:r>
            <a:r>
              <a:rPr lang="en-US" sz="2800" dirty="0"/>
              <a:t> </a:t>
            </a:r>
            <a:r>
              <a:rPr lang="en-US" sz="2800" dirty="0" err="1"/>
              <a:t>chưa</a:t>
            </a:r>
            <a:r>
              <a:rPr lang="en-US" sz="2800" dirty="0"/>
              <a:t> </a:t>
            </a:r>
            <a:r>
              <a:rPr lang="en-US" sz="2800" dirty="0" err="1"/>
              <a:t>duyệt</a:t>
            </a:r>
            <a:r>
              <a:rPr lang="en-US" sz="2800" dirty="0"/>
              <a:t>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a:t>
            </a:r>
            <a:r>
              <a:rPr lang="en-US" sz="2800" dirty="0" err="1"/>
              <a:t>dù</a:t>
            </a:r>
            <a:r>
              <a:rPr lang="en-US" sz="2800" dirty="0"/>
              <a:t> </a:t>
            </a:r>
            <a:r>
              <a:rPr lang="en-US" sz="2800" dirty="0" err="1"/>
              <a:t>đã</a:t>
            </a:r>
            <a:r>
              <a:rPr lang="en-US" sz="2800" dirty="0"/>
              <a:t> </a:t>
            </a:r>
            <a:r>
              <a:rPr lang="en-US" sz="2800" dirty="0" err="1"/>
              <a:t>nhận</a:t>
            </a:r>
            <a:r>
              <a:rPr lang="en-US" sz="2800" dirty="0"/>
              <a:t> </a:t>
            </a:r>
            <a:r>
              <a:rPr lang="en-US" sz="2800" dirty="0" err="1"/>
              <a:t>đơn</a:t>
            </a:r>
            <a:r>
              <a:rPr lang="en-US" sz="2800" dirty="0"/>
              <a:t> </a:t>
            </a:r>
            <a:r>
              <a:rPr lang="en-US" sz="2800" dirty="0" err="1"/>
              <a:t>hàng</a:t>
            </a:r>
            <a:r>
              <a:rPr lang="en-US" sz="2800" dirty="0"/>
              <a:t> </a:t>
            </a:r>
            <a:r>
              <a:rPr lang="en-US" sz="2800" dirty="0" err="1"/>
              <a:t>nhà</a:t>
            </a:r>
            <a:r>
              <a:rPr lang="en-US" sz="2800" dirty="0"/>
              <a:t> </a:t>
            </a:r>
            <a:r>
              <a:rPr lang="en-US" sz="2800" dirty="0" err="1"/>
              <a:t>máy</a:t>
            </a:r>
            <a:r>
              <a:rPr lang="en-US" sz="2800" dirty="0"/>
              <a:t> </a:t>
            </a:r>
            <a:r>
              <a:rPr lang="en-US" sz="2800" dirty="0" err="1"/>
              <a:t>cũng</a:t>
            </a:r>
            <a:r>
              <a:rPr lang="en-US" sz="2800" dirty="0"/>
              <a:t> </a:t>
            </a:r>
            <a:r>
              <a:rPr lang="en-US" sz="2800" dirty="0" err="1"/>
              <a:t>không</a:t>
            </a:r>
            <a:r>
              <a:rPr lang="en-US" sz="2800" dirty="0"/>
              <a:t> </a:t>
            </a:r>
            <a:r>
              <a:rPr lang="en-US" sz="2800" dirty="0" err="1"/>
              <a:t>được</a:t>
            </a:r>
            <a:r>
              <a:rPr lang="en-US" sz="2800" dirty="0"/>
              <a:t> </a:t>
            </a:r>
            <a:r>
              <a:rPr lang="en-US" sz="2800" dirty="0" err="1"/>
              <a:t>triển</a:t>
            </a:r>
            <a:r>
              <a:rPr lang="en-US" sz="2800" dirty="0"/>
              <a:t> </a:t>
            </a:r>
            <a:r>
              <a:rPr lang="en-US" sz="2800" dirty="0" err="1"/>
              <a:t>khai</a:t>
            </a:r>
            <a:r>
              <a:rPr lang="en-US" sz="2800" dirty="0"/>
              <a:t> </a:t>
            </a:r>
            <a:r>
              <a:rPr lang="en-US" sz="2800" dirty="0" err="1"/>
              <a:t>sản</a:t>
            </a:r>
            <a:r>
              <a:rPr lang="en-US" sz="2800" dirty="0"/>
              <a:t> </a:t>
            </a:r>
            <a:r>
              <a:rPr lang="en-US" sz="2800" dirty="0" err="1"/>
              <a:t>xuất</a:t>
            </a:r>
            <a:r>
              <a:rPr lang="en-US" sz="2800" dirty="0"/>
              <a:t>.</a:t>
            </a:r>
          </a:p>
          <a:p>
            <a:pPr>
              <a:buFont typeface="Arial" pitchFamily="34" charset="0"/>
              <a:buChar char="•"/>
            </a:pPr>
            <a:r>
              <a:rPr lang="en-US" sz="2800" dirty="0"/>
              <a:t>     </a:t>
            </a:r>
            <a:r>
              <a:rPr lang="en-US" sz="2800" dirty="0" err="1"/>
              <a:t>Khi</a:t>
            </a:r>
            <a:r>
              <a:rPr lang="en-US" sz="2800" dirty="0"/>
              <a:t> </a:t>
            </a:r>
            <a:r>
              <a:rPr lang="en-US" sz="2800" dirty="0" err="1"/>
              <a:t>thực</a:t>
            </a:r>
            <a:r>
              <a:rPr lang="en-US" sz="2800" dirty="0"/>
              <a:t> </a:t>
            </a:r>
            <a:r>
              <a:rPr lang="en-US" sz="2800" dirty="0" err="1"/>
              <a:t>hiện</a:t>
            </a:r>
            <a:r>
              <a:rPr lang="en-US" sz="2800" dirty="0"/>
              <a:t>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a:t>
            </a:r>
            <a:r>
              <a:rPr lang="en-US" sz="2800" dirty="0" err="1"/>
              <a:t>điều</a:t>
            </a:r>
            <a:r>
              <a:rPr lang="en-US" sz="2800" dirty="0"/>
              <a:t> </a:t>
            </a:r>
            <a:r>
              <a:rPr lang="en-US" sz="2800" dirty="0" err="1"/>
              <a:t>kiện</a:t>
            </a:r>
            <a:r>
              <a:rPr lang="en-US" sz="2800" dirty="0"/>
              <a:t> </a:t>
            </a:r>
            <a:r>
              <a:rPr lang="en-US" sz="2800" dirty="0" err="1"/>
              <a:t>tiên</a:t>
            </a:r>
            <a:r>
              <a:rPr lang="en-US" sz="2800" dirty="0"/>
              <a:t> </a:t>
            </a:r>
            <a:r>
              <a:rPr lang="en-US" sz="2800" dirty="0" err="1"/>
              <a:t>quyết</a:t>
            </a:r>
            <a:r>
              <a:rPr lang="en-US" sz="2800" dirty="0"/>
              <a:t> </a:t>
            </a:r>
            <a:r>
              <a:rPr lang="en-US" sz="2800" dirty="0" err="1"/>
              <a:t>là</a:t>
            </a:r>
            <a:r>
              <a:rPr lang="en-US" sz="2800" dirty="0"/>
              <a:t> </a:t>
            </a:r>
            <a:r>
              <a:rPr lang="en-US" sz="2800" dirty="0" err="1"/>
              <a:t>đúng</a:t>
            </a:r>
            <a:r>
              <a:rPr lang="en-US" sz="2800" dirty="0"/>
              <a:t> – </a:t>
            </a:r>
            <a:r>
              <a:rPr lang="en-US" sz="2800" dirty="0" err="1"/>
              <a:t>đạt</a:t>
            </a:r>
            <a:r>
              <a:rPr lang="en-US" sz="2800" dirty="0"/>
              <a:t> – </a:t>
            </a:r>
            <a:r>
              <a:rPr lang="en-US" sz="2800" dirty="0" err="1"/>
              <a:t>đẹp</a:t>
            </a:r>
            <a:r>
              <a:rPr lang="en-US" sz="2800" dirty="0"/>
              <a:t> </a:t>
            </a:r>
            <a:r>
              <a:rPr lang="en-US" sz="2800" dirty="0" err="1"/>
              <a:t>để</a:t>
            </a:r>
            <a:r>
              <a:rPr lang="en-US" sz="2800" dirty="0"/>
              <a:t> </a:t>
            </a:r>
            <a:r>
              <a:rPr lang="en-US" sz="2800" dirty="0" err="1"/>
              <a:t>được</a:t>
            </a:r>
            <a:r>
              <a:rPr lang="en-US" sz="2800" dirty="0"/>
              <a:t> </a:t>
            </a:r>
            <a:r>
              <a:rPr lang="en-US" sz="2800" dirty="0" err="1"/>
              <a:t>khách</a:t>
            </a:r>
            <a:r>
              <a:rPr lang="en-US" sz="2800" dirty="0"/>
              <a:t> </a:t>
            </a:r>
            <a:r>
              <a:rPr lang="en-US" sz="2800" dirty="0" err="1"/>
              <a:t>hàng</a:t>
            </a:r>
            <a:r>
              <a:rPr lang="en-US" sz="2800" dirty="0"/>
              <a:t> </a:t>
            </a:r>
            <a:r>
              <a:rPr lang="en-US" sz="2800" dirty="0" err="1"/>
              <a:t>chấp</a:t>
            </a:r>
            <a:r>
              <a:rPr lang="en-US" sz="2800" dirty="0"/>
              <a:t> </a:t>
            </a:r>
            <a:r>
              <a:rPr lang="en-US" sz="2800" dirty="0" err="1"/>
              <a:t>nhận</a:t>
            </a:r>
            <a:r>
              <a:rPr lang="en-US" sz="2800" dirty="0"/>
              <a:t> </a:t>
            </a:r>
            <a:r>
              <a:rPr lang="en-US" sz="2800" dirty="0" err="1"/>
              <a:t>và</a:t>
            </a:r>
            <a:r>
              <a:rPr lang="en-US" sz="2800" dirty="0"/>
              <a:t> </a:t>
            </a:r>
            <a:r>
              <a:rPr lang="en-US" sz="2800" dirty="0" err="1"/>
              <a:t>tránh</a:t>
            </a:r>
            <a:r>
              <a:rPr lang="en-US" sz="2800" dirty="0"/>
              <a:t> </a:t>
            </a:r>
            <a:r>
              <a:rPr lang="en-US" sz="2800" dirty="0" err="1"/>
              <a:t>được</a:t>
            </a:r>
            <a:r>
              <a:rPr lang="en-US" sz="2800" dirty="0"/>
              <a:t> </a:t>
            </a:r>
            <a:r>
              <a:rPr lang="en-US" sz="2800" dirty="0" err="1"/>
              <a:t>mọi</a:t>
            </a:r>
            <a:r>
              <a:rPr lang="en-US" sz="2800" dirty="0"/>
              <a:t> </a:t>
            </a:r>
            <a:r>
              <a:rPr lang="en-US" sz="2800" dirty="0" err="1"/>
              <a:t>trì</a:t>
            </a:r>
            <a:r>
              <a:rPr lang="en-US" sz="2800" dirty="0"/>
              <a:t> </a:t>
            </a:r>
            <a:r>
              <a:rPr lang="en-US" sz="2800" dirty="0" err="1"/>
              <a:t>hoãn</a:t>
            </a:r>
            <a:r>
              <a:rPr lang="en-US" sz="2800" dirty="0"/>
              <a:t> </a:t>
            </a:r>
            <a:r>
              <a:rPr lang="en-US" sz="2800" dirty="0" err="1"/>
              <a:t>cho</a:t>
            </a:r>
            <a:r>
              <a:rPr lang="en-US" sz="2800" dirty="0"/>
              <a:t> </a:t>
            </a:r>
            <a:r>
              <a:rPr lang="en-US" sz="2800" dirty="0" err="1"/>
              <a:t>kế</a:t>
            </a:r>
            <a:r>
              <a:rPr lang="en-US" sz="2800" dirty="0"/>
              <a:t> </a:t>
            </a:r>
            <a:r>
              <a:rPr lang="en-US" sz="2800" dirty="0" err="1"/>
              <a:t>hoạch</a:t>
            </a:r>
            <a:r>
              <a:rPr lang="en-US" sz="2800" dirty="0"/>
              <a:t> </a:t>
            </a:r>
            <a:r>
              <a:rPr lang="en-US" sz="2800" dirty="0" err="1"/>
              <a:t>lên</a:t>
            </a:r>
            <a:r>
              <a:rPr lang="en-US" sz="2800" dirty="0"/>
              <a:t> </a:t>
            </a:r>
            <a:r>
              <a:rPr lang="en-US" sz="2800" dirty="0" err="1"/>
              <a:t>chuyền</a:t>
            </a:r>
            <a:r>
              <a:rPr lang="en-US" sz="2800" dirty="0"/>
              <a:t>.</a:t>
            </a:r>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874538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43</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h. </a:t>
            </a:r>
            <a:r>
              <a:rPr lang="en-US" sz="2800" dirty="0" err="1"/>
              <a:t>Mẫu</a:t>
            </a:r>
            <a:r>
              <a:rPr lang="en-US" sz="2800" dirty="0"/>
              <a:t> </a:t>
            </a:r>
            <a:r>
              <a:rPr lang="en-US" sz="2800" dirty="0" err="1"/>
              <a:t>thử</a:t>
            </a:r>
            <a:r>
              <a:rPr lang="en-US" sz="2800" dirty="0"/>
              <a:t> </a:t>
            </a:r>
            <a:r>
              <a:rPr lang="en-US" sz="2800" dirty="0" err="1"/>
              <a:t>nghiệm</a:t>
            </a:r>
            <a:r>
              <a:rPr lang="en-US" sz="2800" dirty="0"/>
              <a:t>( Test sample)</a:t>
            </a:r>
          </a:p>
          <a:p>
            <a:pPr marL="0" indent="0">
              <a:buNone/>
            </a:pPr>
            <a:r>
              <a:rPr lang="en-US" sz="2800" dirty="0"/>
              <a:t>     </a:t>
            </a:r>
            <a:r>
              <a:rPr lang="en-US" sz="2800" dirty="0" err="1"/>
              <a:t>Thường</a:t>
            </a:r>
            <a:r>
              <a:rPr lang="en-US" sz="2800" dirty="0"/>
              <a:t> </a:t>
            </a:r>
            <a:r>
              <a:rPr lang="en-US" sz="2800" dirty="0" err="1"/>
              <a:t>là</a:t>
            </a:r>
            <a:r>
              <a:rPr lang="en-US" sz="2800" dirty="0"/>
              <a:t> </a:t>
            </a:r>
            <a:r>
              <a:rPr lang="en-US" sz="2800" dirty="0" err="1"/>
              <a:t>mẫu</a:t>
            </a:r>
            <a:r>
              <a:rPr lang="en-US" sz="2800" dirty="0"/>
              <a:t> </a:t>
            </a:r>
            <a:r>
              <a:rPr lang="en-US" sz="2800" dirty="0" err="1"/>
              <a:t>để</a:t>
            </a:r>
            <a:r>
              <a:rPr lang="en-US" sz="2800" dirty="0"/>
              <a:t> </a:t>
            </a:r>
            <a:r>
              <a:rPr lang="en-US" sz="2800" dirty="0" err="1"/>
              <a:t>kiểm</a:t>
            </a:r>
            <a:r>
              <a:rPr lang="en-US" sz="2800" dirty="0"/>
              <a:t> </a:t>
            </a:r>
            <a:r>
              <a:rPr lang="en-US" sz="2800" dirty="0" err="1"/>
              <a:t>tra</a:t>
            </a:r>
            <a:r>
              <a:rPr lang="en-US" sz="2800" dirty="0"/>
              <a:t> </a:t>
            </a:r>
            <a:r>
              <a:rPr lang="en-US" sz="2800" dirty="0" err="1"/>
              <a:t>tính</a:t>
            </a:r>
            <a:r>
              <a:rPr lang="en-US" sz="2800" dirty="0"/>
              <a:t> </a:t>
            </a:r>
            <a:r>
              <a:rPr lang="en-US" sz="2800" dirty="0" err="1"/>
              <a:t>chất</a:t>
            </a:r>
            <a:r>
              <a:rPr lang="en-US" sz="2800" dirty="0"/>
              <a:t> </a:t>
            </a:r>
            <a:r>
              <a:rPr lang="en-US" sz="2800" dirty="0" err="1"/>
              <a:t>hóa</a:t>
            </a:r>
            <a:r>
              <a:rPr lang="en-US" sz="2800" dirty="0"/>
              <a:t> </a:t>
            </a:r>
            <a:r>
              <a:rPr lang="en-US" sz="2800" dirty="0" err="1"/>
              <a:t>lý</a:t>
            </a:r>
            <a:r>
              <a:rPr lang="en-US" sz="2800" dirty="0"/>
              <a:t> </a:t>
            </a:r>
            <a:r>
              <a:rPr lang="en-US" sz="2800" dirty="0" err="1"/>
              <a:t>của</a:t>
            </a:r>
            <a:r>
              <a:rPr lang="en-US" sz="2800" dirty="0"/>
              <a:t> </a:t>
            </a:r>
            <a:r>
              <a:rPr lang="en-US" sz="2800" dirty="0" err="1"/>
              <a:t>sản</a:t>
            </a:r>
            <a:r>
              <a:rPr lang="en-US" sz="2800" dirty="0"/>
              <a:t> </a:t>
            </a:r>
            <a:r>
              <a:rPr lang="en-US" sz="2800" dirty="0" err="1"/>
              <a:t>phẩm</a:t>
            </a:r>
            <a:r>
              <a:rPr lang="en-US" sz="2800" dirty="0"/>
              <a:t>: </a:t>
            </a:r>
            <a:r>
              <a:rPr lang="en-US" sz="2800" dirty="0" err="1"/>
              <a:t>thử</a:t>
            </a:r>
            <a:r>
              <a:rPr lang="en-US" sz="2800" dirty="0"/>
              <a:t> </a:t>
            </a:r>
            <a:r>
              <a:rPr lang="en-US" sz="2800" dirty="0" err="1"/>
              <a:t>độ</a:t>
            </a:r>
            <a:r>
              <a:rPr lang="en-US" sz="2800" dirty="0"/>
              <a:t> </a:t>
            </a:r>
            <a:r>
              <a:rPr lang="en-US" sz="2800" dirty="0" err="1"/>
              <a:t>bền</a:t>
            </a:r>
            <a:r>
              <a:rPr lang="en-US" sz="2800" dirty="0"/>
              <a:t> </a:t>
            </a:r>
            <a:r>
              <a:rPr lang="en-US" sz="2800" dirty="0" err="1"/>
              <a:t>kéo</a:t>
            </a:r>
            <a:r>
              <a:rPr lang="en-US" sz="2800" dirty="0"/>
              <a:t>, </a:t>
            </a:r>
            <a:r>
              <a:rPr lang="en-US" sz="2800" dirty="0" err="1"/>
              <a:t>độ</a:t>
            </a:r>
            <a:r>
              <a:rPr lang="en-US" sz="2800" dirty="0"/>
              <a:t> </a:t>
            </a:r>
            <a:r>
              <a:rPr lang="en-US" sz="2800" dirty="0" err="1"/>
              <a:t>xé</a:t>
            </a:r>
            <a:r>
              <a:rPr lang="en-US" sz="2800" dirty="0"/>
              <a:t> </a:t>
            </a:r>
            <a:r>
              <a:rPr lang="en-US" sz="2800" dirty="0" err="1"/>
              <a:t>rách</a:t>
            </a:r>
            <a:r>
              <a:rPr lang="en-US" sz="2800" dirty="0"/>
              <a:t>, </a:t>
            </a:r>
            <a:r>
              <a:rPr lang="en-US" sz="2800" dirty="0" err="1"/>
              <a:t>độ</a:t>
            </a:r>
            <a:r>
              <a:rPr lang="en-US" sz="2800" dirty="0"/>
              <a:t> </a:t>
            </a:r>
            <a:r>
              <a:rPr lang="en-US" sz="2800" dirty="0" err="1"/>
              <a:t>bền</a:t>
            </a:r>
            <a:r>
              <a:rPr lang="en-US" sz="2800" dirty="0"/>
              <a:t> </a:t>
            </a:r>
            <a:r>
              <a:rPr lang="en-US" sz="2800" dirty="0" err="1"/>
              <a:t>màu</a:t>
            </a:r>
            <a:r>
              <a:rPr lang="en-US" sz="2800" dirty="0"/>
              <a:t>, </a:t>
            </a:r>
            <a:r>
              <a:rPr lang="en-US" sz="2800" dirty="0" err="1"/>
              <a:t>độ</a:t>
            </a:r>
            <a:r>
              <a:rPr lang="en-US" sz="2800" dirty="0"/>
              <a:t> </a:t>
            </a:r>
            <a:r>
              <a:rPr lang="en-US" sz="2800" dirty="0" err="1"/>
              <a:t>bền</a:t>
            </a:r>
            <a:r>
              <a:rPr lang="en-US" sz="2800" dirty="0"/>
              <a:t> </a:t>
            </a:r>
            <a:r>
              <a:rPr lang="en-US" sz="2800" dirty="0" err="1"/>
              <a:t>giặt</a:t>
            </a:r>
            <a:r>
              <a:rPr lang="en-US" sz="2800" dirty="0"/>
              <a:t>…</a:t>
            </a:r>
            <a:r>
              <a:rPr lang="en-US" sz="2800" dirty="0" err="1"/>
              <a:t>Sản</a:t>
            </a:r>
            <a:r>
              <a:rPr lang="en-US" sz="2800" dirty="0"/>
              <a:t> </a:t>
            </a:r>
            <a:r>
              <a:rPr lang="en-US" sz="2800" dirty="0" err="1"/>
              <a:t>phẩm</a:t>
            </a:r>
            <a:r>
              <a:rPr lang="en-US" sz="2800" dirty="0"/>
              <a:t> </a:t>
            </a:r>
            <a:r>
              <a:rPr lang="en-US" sz="2800" dirty="0" err="1"/>
              <a:t>phải</a:t>
            </a:r>
            <a:r>
              <a:rPr lang="en-US" sz="2800" dirty="0"/>
              <a:t> </a:t>
            </a:r>
            <a:r>
              <a:rPr lang="en-US" sz="2800" dirty="0" err="1"/>
              <a:t>đạt</a:t>
            </a:r>
            <a:r>
              <a:rPr lang="en-US" sz="2800" dirty="0"/>
              <a:t> </a:t>
            </a:r>
            <a:r>
              <a:rPr lang="en-US" sz="2800" dirty="0" err="1"/>
              <a:t>độ</a:t>
            </a:r>
            <a:r>
              <a:rPr lang="en-US" sz="2800" dirty="0"/>
              <a:t> </a:t>
            </a:r>
            <a:r>
              <a:rPr lang="en-US" sz="2800" dirty="0" err="1"/>
              <a:t>bền</a:t>
            </a:r>
            <a:r>
              <a:rPr lang="en-US" sz="2800" dirty="0"/>
              <a:t> </a:t>
            </a:r>
            <a:r>
              <a:rPr lang="en-US" sz="2800" dirty="0" err="1"/>
              <a:t>theo</a:t>
            </a:r>
            <a:r>
              <a:rPr lang="en-US" sz="2800" dirty="0"/>
              <a:t> </a:t>
            </a:r>
            <a:r>
              <a:rPr lang="en-US" sz="2800" dirty="0" err="1"/>
              <a:t>tiêu</a:t>
            </a:r>
            <a:r>
              <a:rPr lang="en-US" sz="2800" dirty="0"/>
              <a:t> </a:t>
            </a:r>
            <a:r>
              <a:rPr lang="en-US" sz="2800" dirty="0" err="1"/>
              <a:t>chuẩn</a:t>
            </a:r>
            <a:r>
              <a:rPr lang="en-US" sz="2800" dirty="0"/>
              <a:t> </a:t>
            </a:r>
            <a:r>
              <a:rPr lang="en-US" sz="2800" dirty="0" err="1"/>
              <a:t>của</a:t>
            </a:r>
            <a:r>
              <a:rPr lang="en-US" sz="2800" dirty="0"/>
              <a:t> </a:t>
            </a:r>
            <a:r>
              <a:rPr lang="en-US" sz="2800" dirty="0" err="1"/>
              <a:t>khách</a:t>
            </a:r>
            <a:r>
              <a:rPr lang="en-US" sz="2800" dirty="0"/>
              <a:t> </a:t>
            </a:r>
            <a:r>
              <a:rPr lang="en-US" sz="2800" dirty="0" err="1"/>
              <a:t>hàng</a:t>
            </a:r>
            <a:r>
              <a:rPr lang="en-US" sz="2800" dirty="0"/>
              <a:t> </a:t>
            </a:r>
            <a:r>
              <a:rPr lang="en-US" sz="2800" dirty="0" err="1"/>
              <a:t>đưa</a:t>
            </a:r>
            <a:r>
              <a:rPr lang="en-US" sz="2800" dirty="0"/>
              <a:t> </a:t>
            </a:r>
            <a:r>
              <a:rPr lang="en-US" sz="2800" dirty="0" err="1"/>
              <a:t>ra.</a:t>
            </a:r>
            <a:r>
              <a:rPr lang="en-US" sz="2800" dirty="0"/>
              <a:t> </a:t>
            </a:r>
            <a:r>
              <a:rPr lang="en-US" sz="2800" dirty="0" err="1"/>
              <a:t>Việc</a:t>
            </a:r>
            <a:r>
              <a:rPr lang="en-US" sz="2800" dirty="0"/>
              <a:t> </a:t>
            </a:r>
            <a:r>
              <a:rPr lang="en-US" sz="2800" dirty="0" err="1"/>
              <a:t>thử</a:t>
            </a:r>
            <a:r>
              <a:rPr lang="en-US" sz="2800" dirty="0"/>
              <a:t> </a:t>
            </a:r>
            <a:r>
              <a:rPr lang="en-US" sz="2800" dirty="0" err="1"/>
              <a:t>nghiệm</a:t>
            </a:r>
            <a:r>
              <a:rPr lang="en-US" sz="2800" dirty="0"/>
              <a:t> </a:t>
            </a:r>
            <a:r>
              <a:rPr lang="en-US" sz="2800" dirty="0" err="1"/>
              <a:t>có</a:t>
            </a:r>
            <a:r>
              <a:rPr lang="en-US" sz="2800" dirty="0"/>
              <a:t> </a:t>
            </a:r>
            <a:r>
              <a:rPr lang="en-US" sz="2800" dirty="0" err="1"/>
              <a:t>thể</a:t>
            </a:r>
            <a:r>
              <a:rPr lang="en-US" sz="2800" dirty="0"/>
              <a:t> </a:t>
            </a:r>
            <a:r>
              <a:rPr lang="en-US" sz="2800" dirty="0" err="1"/>
              <a:t>thực</a:t>
            </a:r>
            <a:r>
              <a:rPr lang="en-US" sz="2800" dirty="0"/>
              <a:t> </a:t>
            </a:r>
            <a:r>
              <a:rPr lang="en-US" sz="2800" dirty="0" err="1"/>
              <a:t>hiện</a:t>
            </a:r>
            <a:r>
              <a:rPr lang="en-US" sz="2800" dirty="0"/>
              <a:t> </a:t>
            </a:r>
            <a:r>
              <a:rPr lang="en-US" sz="2800" dirty="0" err="1"/>
              <a:t>tại</a:t>
            </a:r>
            <a:r>
              <a:rPr lang="en-US" sz="2800" dirty="0"/>
              <a:t> </a:t>
            </a:r>
            <a:r>
              <a:rPr lang="en-US" sz="2800" dirty="0" err="1"/>
              <a:t>phòng</a:t>
            </a:r>
            <a:r>
              <a:rPr lang="en-US" sz="2800" dirty="0"/>
              <a:t> </a:t>
            </a:r>
            <a:r>
              <a:rPr lang="en-US" sz="2800" dirty="0" err="1"/>
              <a:t>thí</a:t>
            </a:r>
            <a:r>
              <a:rPr lang="en-US" sz="2800" dirty="0"/>
              <a:t> </a:t>
            </a:r>
            <a:r>
              <a:rPr lang="en-US" sz="2800" dirty="0" err="1"/>
              <a:t>nghiệm</a:t>
            </a:r>
            <a:r>
              <a:rPr lang="en-US" sz="2800" dirty="0"/>
              <a:t> </a:t>
            </a:r>
            <a:r>
              <a:rPr lang="en-US" sz="2800" dirty="0" err="1"/>
              <a:t>của</a:t>
            </a:r>
            <a:r>
              <a:rPr lang="en-US" sz="2800" dirty="0"/>
              <a:t> </a:t>
            </a:r>
            <a:r>
              <a:rPr lang="en-US" sz="2800" dirty="0" err="1"/>
              <a:t>công</a:t>
            </a:r>
            <a:r>
              <a:rPr lang="en-US" sz="2800" dirty="0"/>
              <a:t> </a:t>
            </a:r>
            <a:r>
              <a:rPr lang="en-US" sz="2800" dirty="0" err="1"/>
              <a:t>ty</a:t>
            </a:r>
            <a:r>
              <a:rPr lang="en-US" sz="2800" dirty="0"/>
              <a:t> </a:t>
            </a:r>
            <a:r>
              <a:rPr lang="en-US" sz="2800" dirty="0" err="1"/>
              <a:t>hoặc</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tự</a:t>
            </a:r>
            <a:r>
              <a:rPr lang="en-US" sz="2800" dirty="0"/>
              <a:t> </a:t>
            </a:r>
            <a:r>
              <a:rPr lang="en-US" sz="2800" dirty="0" err="1"/>
              <a:t>triển</a:t>
            </a:r>
            <a:r>
              <a:rPr lang="en-US" sz="2800" dirty="0"/>
              <a:t> </a:t>
            </a:r>
            <a:r>
              <a:rPr lang="en-US" sz="2800" dirty="0" err="1"/>
              <a:t>khai</a:t>
            </a:r>
            <a:r>
              <a:rPr lang="en-US" sz="2800" dirty="0"/>
              <a:t>. </a:t>
            </a:r>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41728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44</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i. </a:t>
            </a:r>
            <a:r>
              <a:rPr lang="en-US" sz="2800" dirty="0" err="1"/>
              <a:t>Mẫu</a:t>
            </a:r>
            <a:r>
              <a:rPr lang="en-US" sz="2800" dirty="0"/>
              <a:t> wash (wash sample)</a:t>
            </a:r>
          </a:p>
          <a:p>
            <a:pPr marL="0" indent="0">
              <a:buNone/>
            </a:pPr>
            <a:r>
              <a:rPr lang="en-US" sz="2800" dirty="0"/>
              <a:t>     </a:t>
            </a:r>
            <a:r>
              <a:rPr lang="en-US" sz="2800" dirty="0" err="1"/>
              <a:t>Là</a:t>
            </a:r>
            <a:r>
              <a:rPr lang="en-US" sz="2800" dirty="0"/>
              <a:t> </a:t>
            </a:r>
            <a:r>
              <a:rPr lang="en-US" sz="2800" dirty="0" err="1"/>
              <a:t>loại</a:t>
            </a:r>
            <a:r>
              <a:rPr lang="en-US" sz="2800" dirty="0"/>
              <a:t> </a:t>
            </a:r>
            <a:r>
              <a:rPr lang="en-US" sz="2800" dirty="0" err="1"/>
              <a:t>mẫu</a:t>
            </a:r>
            <a:r>
              <a:rPr lang="en-US" sz="2800" dirty="0"/>
              <a:t> </a:t>
            </a:r>
            <a:r>
              <a:rPr lang="en-US" sz="2800" dirty="0" err="1"/>
              <a:t>dành</a:t>
            </a:r>
            <a:r>
              <a:rPr lang="en-US" sz="2800" dirty="0"/>
              <a:t> </a:t>
            </a:r>
            <a:r>
              <a:rPr lang="en-US" sz="2800" dirty="0" err="1"/>
              <a:t>cho</a:t>
            </a:r>
            <a:r>
              <a:rPr lang="en-US" sz="2800" dirty="0"/>
              <a:t> </a:t>
            </a:r>
            <a:r>
              <a:rPr lang="en-US" sz="2800" dirty="0" err="1"/>
              <a:t>sản</a:t>
            </a:r>
            <a:r>
              <a:rPr lang="en-US" sz="2800" dirty="0"/>
              <a:t> </a:t>
            </a:r>
            <a:r>
              <a:rPr lang="en-US" sz="2800" dirty="0" err="1"/>
              <a:t>phẩm</a:t>
            </a:r>
            <a:r>
              <a:rPr lang="en-US" sz="2800" dirty="0"/>
              <a:t> </a:t>
            </a:r>
            <a:r>
              <a:rPr lang="en-US" sz="2800" dirty="0" err="1"/>
              <a:t>có</a:t>
            </a:r>
            <a:r>
              <a:rPr lang="en-US" sz="2800" dirty="0"/>
              <a:t> </a:t>
            </a:r>
            <a:r>
              <a:rPr lang="en-US" sz="2800" dirty="0" err="1"/>
              <a:t>chất</a:t>
            </a:r>
            <a:r>
              <a:rPr lang="en-US" sz="2800" dirty="0"/>
              <a:t> </a:t>
            </a:r>
            <a:r>
              <a:rPr lang="en-US" sz="2800" dirty="0" err="1"/>
              <a:t>liệu</a:t>
            </a:r>
            <a:r>
              <a:rPr lang="en-US" sz="2800" dirty="0"/>
              <a:t> </a:t>
            </a:r>
            <a:r>
              <a:rPr lang="en-US" sz="2800" dirty="0" err="1"/>
              <a:t>Demin</a:t>
            </a:r>
            <a:r>
              <a:rPr lang="en-US" sz="2800" dirty="0"/>
              <a:t>, Khaki </a:t>
            </a:r>
            <a:r>
              <a:rPr lang="en-US" sz="2800" dirty="0" err="1"/>
              <a:t>hoặc</a:t>
            </a:r>
            <a:r>
              <a:rPr lang="en-US" sz="2800" dirty="0"/>
              <a:t> </a:t>
            </a:r>
            <a:r>
              <a:rPr lang="en-US" sz="2800" dirty="0" err="1"/>
              <a:t>những</a:t>
            </a:r>
            <a:r>
              <a:rPr lang="en-US" sz="2800" dirty="0"/>
              <a:t> </a:t>
            </a:r>
            <a:r>
              <a:rPr lang="en-US" sz="2800" dirty="0" err="1"/>
              <a:t>sản</a:t>
            </a:r>
            <a:r>
              <a:rPr lang="en-US" sz="2800" dirty="0"/>
              <a:t> </a:t>
            </a:r>
            <a:r>
              <a:rPr lang="en-US" sz="2800" dirty="0" err="1"/>
              <a:t>phẩm</a:t>
            </a:r>
            <a:r>
              <a:rPr lang="en-US" sz="2800" dirty="0"/>
              <a:t> </a:t>
            </a:r>
            <a:r>
              <a:rPr lang="en-US" sz="2800" dirty="0" err="1"/>
              <a:t>đòi</a:t>
            </a:r>
            <a:r>
              <a:rPr lang="en-US" sz="2800" dirty="0"/>
              <a:t> </a:t>
            </a:r>
            <a:r>
              <a:rPr lang="en-US" sz="2800" dirty="0" err="1"/>
              <a:t>hỏi</a:t>
            </a:r>
            <a:r>
              <a:rPr lang="en-US" sz="2800" dirty="0"/>
              <a:t> </a:t>
            </a:r>
            <a:r>
              <a:rPr lang="en-US" sz="2800" dirty="0" err="1"/>
              <a:t>có</a:t>
            </a:r>
            <a:r>
              <a:rPr lang="en-US" sz="2800" dirty="0"/>
              <a:t> </a:t>
            </a:r>
            <a:r>
              <a:rPr lang="en-US" sz="2800" dirty="0" err="1"/>
              <a:t>giặt</a:t>
            </a:r>
            <a:r>
              <a:rPr lang="en-US" sz="2800" dirty="0"/>
              <a:t>. </a:t>
            </a:r>
            <a:r>
              <a:rPr lang="en-US" sz="2800" dirty="0" err="1"/>
              <a:t>Mẫu</a:t>
            </a:r>
            <a:r>
              <a:rPr lang="en-US" sz="2800" dirty="0"/>
              <a:t> wash </a:t>
            </a:r>
            <a:r>
              <a:rPr lang="en-US" sz="2800" dirty="0" err="1"/>
              <a:t>cần</a:t>
            </a:r>
            <a:r>
              <a:rPr lang="en-US" sz="2800" dirty="0"/>
              <a:t> </a:t>
            </a:r>
            <a:r>
              <a:rPr lang="en-US" sz="2800" dirty="0" err="1"/>
              <a:t>được</a:t>
            </a:r>
            <a:r>
              <a:rPr lang="en-US" sz="2800" dirty="0"/>
              <a:t> </a:t>
            </a:r>
            <a:r>
              <a:rPr lang="en-US" sz="2800" dirty="0" err="1"/>
              <a:t>làm</a:t>
            </a:r>
            <a:r>
              <a:rPr lang="en-US" sz="2800" dirty="0"/>
              <a:t> </a:t>
            </a:r>
            <a:r>
              <a:rPr lang="en-US" sz="2800" dirty="0" err="1"/>
              <a:t>cùng</a:t>
            </a:r>
            <a:r>
              <a:rPr lang="en-US" sz="2800" dirty="0"/>
              <a:t> </a:t>
            </a:r>
            <a:r>
              <a:rPr lang="en-US" sz="2800" dirty="0" err="1"/>
              <a:t>chất</a:t>
            </a:r>
            <a:r>
              <a:rPr lang="en-US" sz="2800" dirty="0"/>
              <a:t> </a:t>
            </a:r>
            <a:r>
              <a:rPr lang="en-US" sz="2800" dirty="0" err="1"/>
              <a:t>liệu</a:t>
            </a:r>
            <a:r>
              <a:rPr lang="en-US" sz="2800" dirty="0"/>
              <a:t> </a:t>
            </a:r>
            <a:r>
              <a:rPr lang="en-US" sz="2800" dirty="0" err="1"/>
              <a:t>với</a:t>
            </a:r>
            <a:r>
              <a:rPr lang="en-US" sz="2800" dirty="0"/>
              <a:t> </a:t>
            </a:r>
            <a:r>
              <a:rPr lang="en-US" sz="2800" dirty="0" err="1"/>
              <a:t>mẫu</a:t>
            </a:r>
            <a:r>
              <a:rPr lang="en-US" sz="2800" dirty="0"/>
              <a:t> </a:t>
            </a:r>
            <a:r>
              <a:rPr lang="en-US" sz="2800" dirty="0" err="1"/>
              <a:t>gốc</a:t>
            </a:r>
            <a:r>
              <a:rPr lang="en-US" sz="2800" dirty="0"/>
              <a:t> </a:t>
            </a:r>
            <a:r>
              <a:rPr lang="en-US" sz="2800" dirty="0" err="1"/>
              <a:t>và</a:t>
            </a:r>
            <a:r>
              <a:rPr lang="en-US" sz="2800" dirty="0"/>
              <a:t> </a:t>
            </a:r>
            <a:r>
              <a:rPr lang="en-US" sz="2800" dirty="0" err="1"/>
              <a:t>được</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phê</a:t>
            </a:r>
            <a:r>
              <a:rPr lang="en-US" sz="2800" dirty="0"/>
              <a:t> </a:t>
            </a:r>
            <a:r>
              <a:rPr lang="en-US" sz="2800" dirty="0" err="1"/>
              <a:t>duyệt</a:t>
            </a:r>
            <a:r>
              <a:rPr lang="en-US" sz="2800" dirty="0"/>
              <a:t> </a:t>
            </a:r>
            <a:r>
              <a:rPr lang="en-US" sz="2800" dirty="0" err="1"/>
              <a:t>chất</a:t>
            </a:r>
            <a:r>
              <a:rPr lang="en-US" sz="2800" dirty="0"/>
              <a:t> </a:t>
            </a:r>
            <a:r>
              <a:rPr lang="en-US" sz="2800" dirty="0" err="1"/>
              <a:t>lượng</a:t>
            </a:r>
            <a:r>
              <a:rPr lang="en-US" sz="2800" dirty="0"/>
              <a:t> wash, </a:t>
            </a:r>
            <a:r>
              <a:rPr lang="en-US" sz="2800" dirty="0" err="1"/>
              <a:t>kiểu</a:t>
            </a:r>
            <a:r>
              <a:rPr lang="en-US" sz="2800" dirty="0"/>
              <a:t> wash, </a:t>
            </a:r>
            <a:r>
              <a:rPr lang="en-US" sz="2800" dirty="0" err="1"/>
              <a:t>thông</a:t>
            </a:r>
            <a:r>
              <a:rPr lang="en-US" sz="2800" dirty="0"/>
              <a:t> </a:t>
            </a:r>
            <a:r>
              <a:rPr lang="en-US" sz="2800" dirty="0" err="1"/>
              <a:t>số</a:t>
            </a:r>
            <a:r>
              <a:rPr lang="en-US" sz="2800" dirty="0"/>
              <a:t> wash, </a:t>
            </a:r>
            <a:r>
              <a:rPr lang="en-US" sz="2800" dirty="0" err="1"/>
              <a:t>độ</a:t>
            </a:r>
            <a:r>
              <a:rPr lang="en-US" sz="2800" dirty="0"/>
              <a:t> co </a:t>
            </a:r>
            <a:r>
              <a:rPr lang="en-US" sz="2800" dirty="0" err="1"/>
              <a:t>giãn</a:t>
            </a:r>
            <a:r>
              <a:rPr lang="en-US" sz="2800" dirty="0"/>
              <a:t> </a:t>
            </a:r>
            <a:r>
              <a:rPr lang="en-US" sz="2800" dirty="0" err="1"/>
              <a:t>sau</a:t>
            </a:r>
            <a:r>
              <a:rPr lang="en-US" sz="2800" dirty="0"/>
              <a:t> wash. </a:t>
            </a:r>
            <a:r>
              <a:rPr lang="en-US" sz="2800" dirty="0" err="1"/>
              <a:t>Mẫu</a:t>
            </a:r>
            <a:r>
              <a:rPr lang="en-US" sz="2800" dirty="0"/>
              <a:t> </a:t>
            </a:r>
            <a:r>
              <a:rPr lang="en-US" sz="2800" dirty="0" err="1"/>
              <a:t>này</a:t>
            </a:r>
            <a:r>
              <a:rPr lang="en-US" sz="2800" dirty="0"/>
              <a:t> </a:t>
            </a:r>
            <a:r>
              <a:rPr lang="en-US" sz="2800" dirty="0" err="1"/>
              <a:t>được</a:t>
            </a:r>
            <a:r>
              <a:rPr lang="en-US" sz="2800" dirty="0"/>
              <a:t> </a:t>
            </a:r>
            <a:r>
              <a:rPr lang="en-US" sz="2800" dirty="0" err="1"/>
              <a:t>thực</a:t>
            </a:r>
            <a:r>
              <a:rPr lang="en-US" sz="2800" dirty="0"/>
              <a:t> </a:t>
            </a:r>
            <a:r>
              <a:rPr lang="en-US" sz="2800" dirty="0" err="1"/>
              <a:t>hiện</a:t>
            </a:r>
            <a:r>
              <a:rPr lang="en-US" sz="2800" dirty="0"/>
              <a:t> </a:t>
            </a:r>
            <a:r>
              <a:rPr lang="en-US" sz="2800" dirty="0" err="1"/>
              <a:t>đồng</a:t>
            </a:r>
            <a:r>
              <a:rPr lang="en-US" sz="2800" dirty="0"/>
              <a:t> </a:t>
            </a:r>
            <a:r>
              <a:rPr lang="en-US" sz="2800" dirty="0" err="1"/>
              <a:t>thời</a:t>
            </a:r>
            <a:r>
              <a:rPr lang="en-US" sz="2800" dirty="0"/>
              <a:t> </a:t>
            </a:r>
            <a:r>
              <a:rPr lang="en-US" sz="2800" dirty="0" err="1"/>
              <a:t>với</a:t>
            </a:r>
            <a:r>
              <a:rPr lang="en-US" sz="2800" dirty="0"/>
              <a:t>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a:t>
            </a:r>
            <a:r>
              <a:rPr lang="en-US" sz="2800" dirty="0" err="1"/>
              <a:t>và</a:t>
            </a:r>
            <a:r>
              <a:rPr lang="en-US" sz="2800" dirty="0"/>
              <a:t> </a:t>
            </a:r>
            <a:r>
              <a:rPr lang="en-US" sz="2800" dirty="0" err="1"/>
              <a:t>mẫu</a:t>
            </a:r>
            <a:r>
              <a:rPr lang="en-US" sz="2800" dirty="0"/>
              <a:t> </a:t>
            </a:r>
            <a:r>
              <a:rPr lang="en-US" sz="2800" dirty="0" err="1"/>
              <a:t>kiểm</a:t>
            </a:r>
            <a:r>
              <a:rPr lang="en-US" sz="2800" dirty="0"/>
              <a:t> size</a:t>
            </a:r>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828215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45</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j. </a:t>
            </a:r>
            <a:r>
              <a:rPr lang="en-US" sz="2800" dirty="0" err="1"/>
              <a:t>Mẫu</a:t>
            </a:r>
            <a:r>
              <a:rPr lang="en-US" sz="2800" dirty="0"/>
              <a:t> </a:t>
            </a:r>
            <a:r>
              <a:rPr lang="en-US" sz="2800" dirty="0" err="1"/>
              <a:t>ánh</a:t>
            </a:r>
            <a:r>
              <a:rPr lang="en-US" sz="2800" dirty="0"/>
              <a:t> </a:t>
            </a:r>
            <a:r>
              <a:rPr lang="en-US" sz="2800" dirty="0" err="1"/>
              <a:t>màu</a:t>
            </a:r>
            <a:r>
              <a:rPr lang="en-US" sz="2800" dirty="0"/>
              <a:t> ( </a:t>
            </a:r>
            <a:r>
              <a:rPr lang="en-US" sz="2800" dirty="0" err="1"/>
              <a:t>Shadeband</a:t>
            </a:r>
            <a:r>
              <a:rPr lang="en-US" sz="2800" dirty="0"/>
              <a:t> sample)</a:t>
            </a:r>
          </a:p>
          <a:p>
            <a:pPr marL="0" indent="0">
              <a:buNone/>
            </a:pPr>
            <a:r>
              <a:rPr lang="en-US" sz="2800" dirty="0"/>
              <a:t>    </a:t>
            </a:r>
            <a:r>
              <a:rPr lang="en-US" sz="2800" dirty="0" err="1"/>
              <a:t>Là</a:t>
            </a:r>
            <a:r>
              <a:rPr lang="en-US" sz="2800" dirty="0"/>
              <a:t> </a:t>
            </a:r>
            <a:r>
              <a:rPr lang="en-US" sz="2800" dirty="0" err="1"/>
              <a:t>mẫu</a:t>
            </a:r>
            <a:r>
              <a:rPr lang="en-US" sz="2800" dirty="0"/>
              <a:t> </a:t>
            </a:r>
            <a:r>
              <a:rPr lang="en-US" sz="2800" dirty="0" err="1"/>
              <a:t>kiểm</a:t>
            </a:r>
            <a:r>
              <a:rPr lang="en-US" sz="2800" dirty="0"/>
              <a:t> </a:t>
            </a:r>
            <a:r>
              <a:rPr lang="en-US" sz="2800" dirty="0" err="1"/>
              <a:t>tra</a:t>
            </a:r>
            <a:r>
              <a:rPr lang="en-US" sz="2800" dirty="0"/>
              <a:t> </a:t>
            </a:r>
            <a:r>
              <a:rPr lang="en-US" sz="2800" dirty="0" err="1"/>
              <a:t>ánh</a:t>
            </a:r>
            <a:r>
              <a:rPr lang="en-US" sz="2800" dirty="0"/>
              <a:t> </a:t>
            </a:r>
            <a:r>
              <a:rPr lang="en-US" sz="2800" dirty="0" err="1"/>
              <a:t>màu</a:t>
            </a:r>
            <a:r>
              <a:rPr lang="en-US" sz="2800" dirty="0"/>
              <a:t> </a:t>
            </a:r>
            <a:r>
              <a:rPr lang="en-US" sz="2800" dirty="0" err="1"/>
              <a:t>cho</a:t>
            </a:r>
            <a:r>
              <a:rPr lang="en-US" sz="2800" dirty="0"/>
              <a:t> </a:t>
            </a:r>
            <a:r>
              <a:rPr lang="en-US" sz="2800" dirty="0" err="1"/>
              <a:t>sản</a:t>
            </a:r>
            <a:r>
              <a:rPr lang="en-US" sz="2800" dirty="0"/>
              <a:t> </a:t>
            </a:r>
            <a:r>
              <a:rPr lang="en-US" sz="2800" dirty="0" err="1"/>
              <a:t>phẩm</a:t>
            </a:r>
            <a:r>
              <a:rPr lang="en-US" sz="2800" dirty="0"/>
              <a:t>, </a:t>
            </a:r>
            <a:r>
              <a:rPr lang="en-US" sz="2800" dirty="0" err="1"/>
              <a:t>được</a:t>
            </a:r>
            <a:r>
              <a:rPr lang="en-US" sz="2800" dirty="0"/>
              <a:t> </a:t>
            </a:r>
            <a:r>
              <a:rPr lang="en-US" sz="2800" dirty="0" err="1"/>
              <a:t>chọn</a:t>
            </a:r>
            <a:r>
              <a:rPr lang="en-US" sz="2800" dirty="0"/>
              <a:t> </a:t>
            </a:r>
            <a:r>
              <a:rPr lang="en-US" sz="2800" dirty="0" err="1"/>
              <a:t>từ</a:t>
            </a:r>
            <a:r>
              <a:rPr lang="en-US" sz="2800" dirty="0"/>
              <a:t> </a:t>
            </a:r>
            <a:r>
              <a:rPr lang="en-US" sz="2800" dirty="0" err="1"/>
              <a:t>lô</a:t>
            </a:r>
            <a:r>
              <a:rPr lang="en-US" sz="2800" dirty="0"/>
              <a:t> </a:t>
            </a:r>
            <a:r>
              <a:rPr lang="en-US" sz="2800" dirty="0" err="1"/>
              <a:t>hàng</a:t>
            </a:r>
            <a:r>
              <a:rPr lang="en-US" sz="2800" dirty="0"/>
              <a:t> </a:t>
            </a:r>
            <a:r>
              <a:rPr lang="en-US" sz="2800" dirty="0" err="1"/>
              <a:t>đang</a:t>
            </a:r>
            <a:r>
              <a:rPr lang="en-US" sz="2800" dirty="0"/>
              <a:t> </a:t>
            </a:r>
            <a:r>
              <a:rPr lang="en-US" sz="2800" dirty="0" err="1"/>
              <a:t>sản</a:t>
            </a:r>
            <a:r>
              <a:rPr lang="en-US" sz="2800" dirty="0"/>
              <a:t> </a:t>
            </a:r>
            <a:r>
              <a:rPr lang="en-US" sz="2800" dirty="0" err="1"/>
              <a:t>xuất</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để</a:t>
            </a:r>
            <a:r>
              <a:rPr lang="en-US" sz="2800" dirty="0"/>
              <a:t> </a:t>
            </a:r>
            <a:r>
              <a:rPr lang="en-US" sz="2800" dirty="0" err="1"/>
              <a:t>họ</a:t>
            </a:r>
            <a:r>
              <a:rPr lang="en-US" sz="2800" dirty="0"/>
              <a:t> </a:t>
            </a:r>
            <a:r>
              <a:rPr lang="en-US" sz="2800" dirty="0" err="1"/>
              <a:t>đánh</a:t>
            </a:r>
            <a:r>
              <a:rPr lang="en-US" sz="2800" dirty="0"/>
              <a:t> </a:t>
            </a:r>
            <a:r>
              <a:rPr lang="en-US" sz="2800" dirty="0" err="1"/>
              <a:t>giá</a:t>
            </a:r>
            <a:r>
              <a:rPr lang="en-US" sz="2800" dirty="0"/>
              <a:t> </a:t>
            </a:r>
            <a:r>
              <a:rPr lang="en-US" sz="2800" dirty="0" err="1"/>
              <a:t>về</a:t>
            </a:r>
            <a:r>
              <a:rPr lang="en-US" sz="2800" dirty="0"/>
              <a:t> </a:t>
            </a:r>
            <a:r>
              <a:rPr lang="en-US" sz="2800" dirty="0" err="1"/>
              <a:t>chất</a:t>
            </a:r>
            <a:r>
              <a:rPr lang="en-US" sz="2800" dirty="0"/>
              <a:t> </a:t>
            </a:r>
            <a:r>
              <a:rPr lang="en-US" sz="2800" dirty="0" err="1"/>
              <a:t>lượng</a:t>
            </a:r>
            <a:r>
              <a:rPr lang="en-US" sz="2800" dirty="0"/>
              <a:t>, </a:t>
            </a:r>
            <a:r>
              <a:rPr lang="en-US" sz="2800" dirty="0" err="1"/>
              <a:t>màu</a:t>
            </a:r>
            <a:r>
              <a:rPr lang="en-US" sz="2800" dirty="0"/>
              <a:t> </a:t>
            </a:r>
            <a:r>
              <a:rPr lang="en-US" sz="2800" dirty="0" err="1"/>
              <a:t>sắc</a:t>
            </a:r>
            <a:r>
              <a:rPr lang="en-US" sz="2800" dirty="0"/>
              <a:t> </a:t>
            </a:r>
            <a:r>
              <a:rPr lang="en-US" sz="2800" dirty="0" err="1"/>
              <a:t>của</a:t>
            </a:r>
            <a:r>
              <a:rPr lang="en-US" sz="2800" dirty="0"/>
              <a:t> </a:t>
            </a:r>
            <a:r>
              <a:rPr lang="en-US" sz="2800" dirty="0" err="1"/>
              <a:t>vải</a:t>
            </a:r>
            <a:r>
              <a:rPr lang="en-US" sz="2800" dirty="0"/>
              <a:t> </a:t>
            </a:r>
            <a:r>
              <a:rPr lang="en-US" sz="2800" dirty="0" err="1"/>
              <a:t>sau</a:t>
            </a:r>
            <a:r>
              <a:rPr lang="en-US" sz="2800" dirty="0"/>
              <a:t> wash </a:t>
            </a:r>
            <a:r>
              <a:rPr lang="en-US" sz="2800" dirty="0" err="1"/>
              <a:t>đối</a:t>
            </a:r>
            <a:r>
              <a:rPr lang="en-US" sz="2800" dirty="0"/>
              <a:t> </a:t>
            </a:r>
            <a:r>
              <a:rPr lang="en-US" sz="2800" dirty="0" err="1"/>
              <a:t>với</a:t>
            </a:r>
            <a:r>
              <a:rPr lang="en-US" sz="2800" dirty="0"/>
              <a:t> </a:t>
            </a:r>
            <a:r>
              <a:rPr lang="en-US" sz="2800" dirty="0" err="1"/>
              <a:t>hàng</a:t>
            </a:r>
            <a:r>
              <a:rPr lang="en-US" sz="2800" dirty="0"/>
              <a:t> </a:t>
            </a:r>
            <a:r>
              <a:rPr lang="en-US" sz="2800" dirty="0" err="1"/>
              <a:t>đại</a:t>
            </a:r>
            <a:r>
              <a:rPr lang="en-US" sz="2800" dirty="0"/>
              <a:t> </a:t>
            </a:r>
            <a:r>
              <a:rPr lang="en-US" sz="2800" dirty="0" err="1"/>
              <a:t>trà</a:t>
            </a:r>
            <a:r>
              <a:rPr lang="en-US" sz="2800" dirty="0"/>
              <a:t>, </a:t>
            </a:r>
            <a:r>
              <a:rPr lang="en-US" sz="2800" dirty="0" err="1"/>
              <a:t>tránh</a:t>
            </a:r>
            <a:r>
              <a:rPr lang="en-US" sz="2800" dirty="0"/>
              <a:t> </a:t>
            </a:r>
            <a:r>
              <a:rPr lang="en-US" sz="2800" dirty="0" err="1"/>
              <a:t>hiện</a:t>
            </a:r>
            <a:r>
              <a:rPr lang="en-US" sz="2800" dirty="0"/>
              <a:t> </a:t>
            </a:r>
            <a:r>
              <a:rPr lang="en-US" sz="2800" dirty="0" err="1"/>
              <a:t>tượng</a:t>
            </a:r>
            <a:r>
              <a:rPr lang="en-US" sz="2800" dirty="0"/>
              <a:t> </a:t>
            </a:r>
            <a:r>
              <a:rPr lang="en-US" sz="2800" dirty="0" err="1"/>
              <a:t>sản</a:t>
            </a:r>
            <a:r>
              <a:rPr lang="en-US" sz="2800" dirty="0"/>
              <a:t> </a:t>
            </a:r>
            <a:r>
              <a:rPr lang="en-US" sz="2800" dirty="0" err="1"/>
              <a:t>phẩm</a:t>
            </a:r>
            <a:r>
              <a:rPr lang="en-US" sz="2800" dirty="0"/>
              <a:t> </a:t>
            </a:r>
            <a:r>
              <a:rPr lang="en-US" sz="2800" dirty="0" err="1"/>
              <a:t>mẫu</a:t>
            </a:r>
            <a:r>
              <a:rPr lang="en-US" sz="2800" dirty="0"/>
              <a:t> </a:t>
            </a:r>
            <a:r>
              <a:rPr lang="en-US" sz="2800" dirty="0" err="1"/>
              <a:t>và</a:t>
            </a:r>
            <a:r>
              <a:rPr lang="en-US" sz="2800" dirty="0"/>
              <a:t> </a:t>
            </a:r>
            <a:r>
              <a:rPr lang="en-US" sz="2800" dirty="0" err="1"/>
              <a:t>sản</a:t>
            </a:r>
            <a:r>
              <a:rPr lang="en-US" sz="2800" dirty="0"/>
              <a:t> </a:t>
            </a:r>
            <a:r>
              <a:rPr lang="en-US" sz="2800" dirty="0" err="1"/>
              <a:t>phẩm</a:t>
            </a:r>
            <a:r>
              <a:rPr lang="en-US" sz="2800" dirty="0"/>
              <a:t> </a:t>
            </a:r>
            <a:r>
              <a:rPr lang="en-US" sz="2800" dirty="0" err="1"/>
              <a:t>đại</a:t>
            </a:r>
            <a:r>
              <a:rPr lang="en-US" sz="2800" dirty="0"/>
              <a:t> </a:t>
            </a:r>
            <a:r>
              <a:rPr lang="en-US" sz="2800" dirty="0" err="1"/>
              <a:t>trà</a:t>
            </a:r>
            <a:r>
              <a:rPr lang="en-US" sz="2800" dirty="0"/>
              <a:t> </a:t>
            </a:r>
            <a:r>
              <a:rPr lang="en-US" sz="2800" dirty="0" err="1"/>
              <a:t>có</a:t>
            </a:r>
            <a:r>
              <a:rPr lang="en-US" sz="2800" dirty="0"/>
              <a:t> </a:t>
            </a:r>
            <a:r>
              <a:rPr lang="en-US" sz="2800" dirty="0" err="1"/>
              <a:t>ánh</a:t>
            </a:r>
            <a:r>
              <a:rPr lang="en-US" sz="2800" dirty="0"/>
              <a:t> </a:t>
            </a:r>
            <a:r>
              <a:rPr lang="en-US" sz="2800" dirty="0" err="1"/>
              <a:t>màu</a:t>
            </a:r>
            <a:r>
              <a:rPr lang="en-US" sz="2800" dirty="0"/>
              <a:t> </a:t>
            </a:r>
            <a:r>
              <a:rPr lang="en-US" sz="2800" dirty="0" err="1"/>
              <a:t>khác</a:t>
            </a:r>
            <a:r>
              <a:rPr lang="en-US" sz="2800" dirty="0"/>
              <a:t> </a:t>
            </a:r>
            <a:r>
              <a:rPr lang="en-US" sz="2800" dirty="0" err="1"/>
              <a:t>nhau</a:t>
            </a: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843800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46</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k. </a:t>
            </a:r>
            <a:r>
              <a:rPr lang="en-US" sz="2800" dirty="0" err="1"/>
              <a:t>Mẫu</a:t>
            </a:r>
            <a:r>
              <a:rPr lang="en-US" sz="2800" dirty="0"/>
              <a:t> </a:t>
            </a:r>
            <a:r>
              <a:rPr lang="en-US" sz="2800" dirty="0" err="1"/>
              <a:t>trên</a:t>
            </a:r>
            <a:r>
              <a:rPr lang="en-US" sz="2800" dirty="0"/>
              <a:t> </a:t>
            </a:r>
            <a:r>
              <a:rPr lang="en-US" sz="2800" dirty="0" err="1"/>
              <a:t>chuyền</a:t>
            </a:r>
            <a:r>
              <a:rPr lang="en-US" sz="2800" dirty="0"/>
              <a:t> (TOP sample)</a:t>
            </a:r>
          </a:p>
          <a:p>
            <a:pPr marL="0" indent="0">
              <a:buNone/>
            </a:pPr>
            <a:r>
              <a:rPr lang="en-US" sz="2800" dirty="0"/>
              <a:t>    </a:t>
            </a:r>
            <a:r>
              <a:rPr lang="en-US" sz="2800" dirty="0" err="1"/>
              <a:t>Là</a:t>
            </a:r>
            <a:r>
              <a:rPr lang="en-US" sz="2800" dirty="0"/>
              <a:t> </a:t>
            </a:r>
            <a:r>
              <a:rPr lang="en-US" sz="2800" dirty="0" err="1"/>
              <a:t>mẫu</a:t>
            </a:r>
            <a:r>
              <a:rPr lang="en-US" sz="2800" dirty="0"/>
              <a:t> </a:t>
            </a:r>
            <a:r>
              <a:rPr lang="en-US" sz="2800" dirty="0" err="1"/>
              <a:t>chọn</a:t>
            </a:r>
            <a:r>
              <a:rPr lang="en-US" sz="2800" dirty="0"/>
              <a:t> </a:t>
            </a:r>
            <a:r>
              <a:rPr lang="en-US" sz="2800" dirty="0" err="1"/>
              <a:t>ra</a:t>
            </a:r>
            <a:r>
              <a:rPr lang="en-US" sz="2800" dirty="0"/>
              <a:t> </a:t>
            </a:r>
            <a:r>
              <a:rPr lang="en-US" sz="2800" dirty="0" err="1"/>
              <a:t>từ</a:t>
            </a:r>
            <a:r>
              <a:rPr lang="en-US" sz="2800" dirty="0"/>
              <a:t> </a:t>
            </a:r>
            <a:r>
              <a:rPr lang="en-US" sz="2800" dirty="0" err="1"/>
              <a:t>hàng</a:t>
            </a:r>
            <a:r>
              <a:rPr lang="en-US" sz="2800" dirty="0"/>
              <a:t> </a:t>
            </a:r>
            <a:r>
              <a:rPr lang="en-US" sz="2800" dirty="0" err="1"/>
              <a:t>thành</a:t>
            </a:r>
            <a:r>
              <a:rPr lang="en-US" sz="2800" dirty="0"/>
              <a:t> </a:t>
            </a:r>
            <a:r>
              <a:rPr lang="en-US" sz="2800" dirty="0" err="1"/>
              <a:t>phẩm</a:t>
            </a:r>
            <a:r>
              <a:rPr lang="en-US" sz="2800" dirty="0"/>
              <a:t> </a:t>
            </a:r>
            <a:r>
              <a:rPr lang="en-US" sz="2800" dirty="0" err="1"/>
              <a:t>trên</a:t>
            </a:r>
            <a:r>
              <a:rPr lang="en-US" sz="2800" dirty="0"/>
              <a:t> </a:t>
            </a:r>
            <a:r>
              <a:rPr lang="en-US" sz="2800" dirty="0" err="1"/>
              <a:t>chuyền</a:t>
            </a:r>
            <a:r>
              <a:rPr lang="en-US" sz="2800" dirty="0"/>
              <a:t> may </a:t>
            </a:r>
            <a:r>
              <a:rPr lang="en-US" sz="2800" dirty="0" err="1"/>
              <a:t>và</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xem</a:t>
            </a:r>
            <a:r>
              <a:rPr lang="en-US" sz="2800" dirty="0"/>
              <a:t> </a:t>
            </a:r>
            <a:r>
              <a:rPr lang="en-US" sz="2800" dirty="0" err="1"/>
              <a:t>xét</a:t>
            </a:r>
            <a:r>
              <a:rPr lang="en-US" sz="2800" dirty="0"/>
              <a:t>. </a:t>
            </a:r>
            <a:r>
              <a:rPr lang="en-US" sz="2800" dirty="0" err="1"/>
              <a:t>Thông</a:t>
            </a:r>
            <a:r>
              <a:rPr lang="en-US" sz="2800" dirty="0"/>
              <a:t> qua </a:t>
            </a:r>
            <a:r>
              <a:rPr lang="en-US" sz="2800" dirty="0" err="1"/>
              <a:t>mẫu</a:t>
            </a:r>
            <a:r>
              <a:rPr lang="en-US" sz="2800" dirty="0"/>
              <a:t> TOP </a:t>
            </a:r>
            <a:r>
              <a:rPr lang="en-US" sz="2800" dirty="0" err="1"/>
              <a:t>khách</a:t>
            </a:r>
            <a:r>
              <a:rPr lang="en-US" sz="2800" dirty="0"/>
              <a:t> </a:t>
            </a:r>
            <a:r>
              <a:rPr lang="en-US" sz="2800" dirty="0" err="1"/>
              <a:t>hàng</a:t>
            </a:r>
            <a:r>
              <a:rPr lang="en-US" sz="2800" dirty="0"/>
              <a:t> </a:t>
            </a:r>
            <a:r>
              <a:rPr lang="en-US" sz="2800" dirty="0" err="1"/>
              <a:t>sẽ</a:t>
            </a:r>
            <a:r>
              <a:rPr lang="en-US" sz="2800" dirty="0"/>
              <a:t> </a:t>
            </a:r>
            <a:r>
              <a:rPr lang="en-US" sz="2800" dirty="0" err="1"/>
              <a:t>đánh</a:t>
            </a:r>
            <a:r>
              <a:rPr lang="en-US" sz="2800" dirty="0"/>
              <a:t> </a:t>
            </a:r>
            <a:r>
              <a:rPr lang="en-US" sz="2800" dirty="0" err="1"/>
              <a:t>giá</a:t>
            </a:r>
            <a:r>
              <a:rPr lang="en-US" sz="2800" dirty="0"/>
              <a:t> </a:t>
            </a:r>
            <a:r>
              <a:rPr lang="en-US" sz="2800" dirty="0" err="1"/>
              <a:t>lô</a:t>
            </a:r>
            <a:r>
              <a:rPr lang="en-US" sz="2800" dirty="0"/>
              <a:t> </a:t>
            </a:r>
            <a:r>
              <a:rPr lang="en-US" sz="2800" dirty="0" err="1"/>
              <a:t>hàng</a:t>
            </a:r>
            <a:r>
              <a:rPr lang="en-US" sz="2800" dirty="0"/>
              <a:t> </a:t>
            </a:r>
            <a:r>
              <a:rPr lang="en-US" sz="2800" dirty="0" err="1"/>
              <a:t>đang</a:t>
            </a:r>
            <a:r>
              <a:rPr lang="en-US" sz="2800" dirty="0"/>
              <a:t> </a:t>
            </a:r>
            <a:r>
              <a:rPr lang="en-US" sz="2800" dirty="0" err="1"/>
              <a:t>sản</a:t>
            </a:r>
            <a:r>
              <a:rPr lang="en-US" sz="2800" dirty="0"/>
              <a:t> </a:t>
            </a:r>
            <a:r>
              <a:rPr lang="en-US" sz="2800" dirty="0" err="1"/>
              <a:t>xuất</a:t>
            </a:r>
            <a:r>
              <a:rPr lang="en-US" sz="2800" dirty="0"/>
              <a:t> </a:t>
            </a:r>
            <a:r>
              <a:rPr lang="en-US" sz="2800" dirty="0" err="1"/>
              <a:t>có</a:t>
            </a:r>
            <a:r>
              <a:rPr lang="en-US" sz="2800" dirty="0"/>
              <a:t> </a:t>
            </a:r>
            <a:r>
              <a:rPr lang="en-US" sz="2800" dirty="0" err="1"/>
              <a:t>đúng</a:t>
            </a:r>
            <a:r>
              <a:rPr lang="en-US" sz="2800" dirty="0"/>
              <a:t> </a:t>
            </a:r>
            <a:r>
              <a:rPr lang="en-US" sz="2800" dirty="0" err="1"/>
              <a:t>với</a:t>
            </a:r>
            <a:r>
              <a:rPr lang="en-US" sz="2800" dirty="0"/>
              <a:t>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a:t>
            </a:r>
            <a:r>
              <a:rPr lang="en-US" sz="2800" dirty="0" err="1"/>
              <a:t>đã</a:t>
            </a:r>
            <a:r>
              <a:rPr lang="en-US" sz="2800" dirty="0"/>
              <a:t> </a:t>
            </a:r>
            <a:r>
              <a:rPr lang="en-US" sz="2800" dirty="0" err="1"/>
              <a:t>duyệt</a:t>
            </a:r>
            <a:r>
              <a:rPr lang="en-US" sz="2800" dirty="0"/>
              <a:t> hay </a:t>
            </a:r>
            <a:r>
              <a:rPr lang="en-US" sz="2800" dirty="0" err="1"/>
              <a:t>không</a:t>
            </a:r>
            <a:r>
              <a:rPr lang="en-US" sz="2800" dirty="0"/>
              <a:t>. </a:t>
            </a:r>
            <a:r>
              <a:rPr lang="en-US" sz="2800" dirty="0" err="1"/>
              <a:t>Đồng</a:t>
            </a:r>
            <a:r>
              <a:rPr lang="en-US" sz="2800" dirty="0"/>
              <a:t> </a:t>
            </a:r>
            <a:r>
              <a:rPr lang="en-US" sz="2800" dirty="0" err="1"/>
              <a:t>thời</a:t>
            </a:r>
            <a:r>
              <a:rPr lang="en-US" sz="2800" dirty="0"/>
              <a:t> </a:t>
            </a:r>
            <a:r>
              <a:rPr lang="en-US" sz="2800" dirty="0" err="1"/>
              <a:t>cũng</a:t>
            </a:r>
            <a:r>
              <a:rPr lang="en-US" sz="2800" dirty="0"/>
              <a:t> </a:t>
            </a:r>
            <a:r>
              <a:rPr lang="en-US" sz="2800" dirty="0" err="1"/>
              <a:t>là</a:t>
            </a:r>
            <a:r>
              <a:rPr lang="en-US" sz="2800" dirty="0"/>
              <a:t> </a:t>
            </a:r>
            <a:r>
              <a:rPr lang="en-US" sz="2800" dirty="0" err="1"/>
              <a:t>mẫu</a:t>
            </a:r>
            <a:r>
              <a:rPr lang="en-US" sz="2800" dirty="0"/>
              <a:t> </a:t>
            </a:r>
            <a:r>
              <a:rPr lang="en-US" sz="2800" dirty="0" err="1"/>
              <a:t>dùng</a:t>
            </a:r>
            <a:r>
              <a:rPr lang="en-US" sz="2800" dirty="0"/>
              <a:t> </a:t>
            </a:r>
            <a:r>
              <a:rPr lang="en-US" sz="2800" dirty="0" err="1"/>
              <a:t>để</a:t>
            </a:r>
            <a:r>
              <a:rPr lang="en-US" sz="2800" dirty="0"/>
              <a:t> </a:t>
            </a:r>
            <a:r>
              <a:rPr lang="en-US" sz="2800" dirty="0" err="1"/>
              <a:t>duyệt</a:t>
            </a:r>
            <a:r>
              <a:rPr lang="en-US" sz="2800" dirty="0"/>
              <a:t> </a:t>
            </a:r>
            <a:r>
              <a:rPr lang="en-US" sz="2800" dirty="0" err="1"/>
              <a:t>cho</a:t>
            </a:r>
            <a:r>
              <a:rPr lang="en-US" sz="2800" dirty="0"/>
              <a:t> </a:t>
            </a:r>
            <a:r>
              <a:rPr lang="en-US" sz="2800" dirty="0" err="1"/>
              <a:t>xuất</a:t>
            </a:r>
            <a:r>
              <a:rPr lang="en-US" sz="2800" dirty="0"/>
              <a:t> </a:t>
            </a:r>
            <a:r>
              <a:rPr lang="en-US" sz="2800" dirty="0" err="1"/>
              <a:t>hàng</a:t>
            </a:r>
            <a:r>
              <a:rPr lang="en-US" sz="2800" dirty="0"/>
              <a:t> </a:t>
            </a:r>
            <a:r>
              <a:rPr lang="en-US" sz="2800" dirty="0" err="1"/>
              <a:t>khi</a:t>
            </a:r>
            <a:r>
              <a:rPr lang="en-US" sz="2800" dirty="0"/>
              <a:t> </a:t>
            </a:r>
            <a:r>
              <a:rPr lang="en-US" sz="2800" dirty="0" err="1"/>
              <a:t>khách</a:t>
            </a:r>
            <a:r>
              <a:rPr lang="en-US" sz="2800" dirty="0"/>
              <a:t> </a:t>
            </a:r>
            <a:r>
              <a:rPr lang="en-US" sz="2800" dirty="0" err="1"/>
              <a:t>hàng</a:t>
            </a:r>
            <a:r>
              <a:rPr lang="en-US" sz="2800" dirty="0"/>
              <a:t> </a:t>
            </a:r>
            <a:r>
              <a:rPr lang="en-US" sz="2800" dirty="0" err="1"/>
              <a:t>kiểm</a:t>
            </a:r>
            <a:r>
              <a:rPr lang="en-US" sz="2800" dirty="0"/>
              <a:t> </a:t>
            </a:r>
            <a:r>
              <a:rPr lang="en-US" sz="2800" dirty="0" err="1"/>
              <a:t>tra</a:t>
            </a:r>
            <a:r>
              <a:rPr lang="en-US" sz="2800" dirty="0"/>
              <a:t> </a:t>
            </a:r>
            <a:r>
              <a:rPr lang="en-US" sz="2800" dirty="0" err="1"/>
              <a:t>cuối</a:t>
            </a:r>
            <a:r>
              <a:rPr lang="en-US" sz="2800" dirty="0"/>
              <a:t> </a:t>
            </a:r>
            <a:r>
              <a:rPr lang="en-US" sz="2800" dirty="0" err="1"/>
              <a:t>cùng</a:t>
            </a:r>
            <a:r>
              <a:rPr lang="en-US" sz="2800" dirty="0"/>
              <a:t>.</a:t>
            </a:r>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240080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47</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l. </a:t>
            </a:r>
            <a:r>
              <a:rPr lang="en-US" sz="2800" dirty="0" err="1"/>
              <a:t>Mẫu</a:t>
            </a:r>
            <a:r>
              <a:rPr lang="en-US" sz="2800" dirty="0"/>
              <a:t> </a:t>
            </a:r>
            <a:r>
              <a:rPr lang="en-US" sz="2800" dirty="0" err="1"/>
              <a:t>lưu</a:t>
            </a:r>
            <a:r>
              <a:rPr lang="en-US" sz="2800" dirty="0"/>
              <a:t> </a:t>
            </a:r>
            <a:r>
              <a:rPr lang="en-US" sz="2800" dirty="0" err="1"/>
              <a:t>trữ</a:t>
            </a:r>
            <a:r>
              <a:rPr lang="en-US" sz="2800" dirty="0"/>
              <a:t> ( keeping sample, shipment sample, reference sample)</a:t>
            </a:r>
          </a:p>
          <a:p>
            <a:pPr marL="0" indent="0">
              <a:buNone/>
            </a:pPr>
            <a:r>
              <a:rPr lang="vi-VN" sz="2800" dirty="0"/>
              <a:t>   Là mẫu được lấy từ xưởng hoàn thành và gửi cho khách hàng sau khi đã đóng gói hoàn chỉnh. Mẫu này cũng được lưu lại công ty để tham khảo cho mùa sau và đối chứng khi xảy ra vấn đề.</a:t>
            </a: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36029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TỔNG KẾT BÀI</a:t>
            </a:r>
            <a:endParaRPr lang="en-US" dirty="0"/>
          </a:p>
        </p:txBody>
      </p:sp>
      <p:sp>
        <p:nvSpPr>
          <p:cNvPr id="3" name="Content Placeholder 2"/>
          <p:cNvSpPr>
            <a:spLocks noGrp="1"/>
          </p:cNvSpPr>
          <p:nvPr>
            <p:ph idx="1"/>
          </p:nvPr>
        </p:nvSpPr>
        <p:spPr/>
        <p:txBody>
          <a:bodyPr/>
          <a:lstStyle/>
          <a:p>
            <a:r>
              <a:rPr lang="en-US" dirty="0" err="1" smtClean="0"/>
              <a:t>Tính</a:t>
            </a:r>
            <a:r>
              <a:rPr lang="en-US" dirty="0" smtClean="0"/>
              <a:t> chi </a:t>
            </a:r>
            <a:r>
              <a:rPr lang="en-US" dirty="0" err="1" smtClean="0"/>
              <a:t>chí</a:t>
            </a:r>
            <a:r>
              <a:rPr lang="en-US" dirty="0" smtClean="0"/>
              <a:t> </a:t>
            </a:r>
            <a:r>
              <a:rPr lang="en-US" dirty="0" err="1" smtClean="0"/>
              <a:t>mua</a:t>
            </a:r>
            <a:r>
              <a:rPr lang="en-US" dirty="0" smtClean="0"/>
              <a:t> NPL .</a:t>
            </a:r>
          </a:p>
          <a:p>
            <a:r>
              <a:rPr lang="en-US" dirty="0" err="1" smtClean="0"/>
              <a:t>Khái</a:t>
            </a:r>
            <a:r>
              <a:rPr lang="en-US" dirty="0" smtClean="0"/>
              <a:t> </a:t>
            </a:r>
            <a:r>
              <a:rPr lang="en-US" dirty="0" err="1" smtClean="0"/>
              <a:t>niệm</a:t>
            </a:r>
            <a:r>
              <a:rPr lang="en-US" dirty="0" smtClean="0"/>
              <a:t> </a:t>
            </a:r>
            <a:r>
              <a:rPr lang="en-US" dirty="0" err="1" smtClean="0"/>
              <a:t>về</a:t>
            </a:r>
            <a:r>
              <a:rPr lang="en-US" dirty="0" smtClean="0"/>
              <a:t> </a:t>
            </a:r>
            <a:r>
              <a:rPr lang="en-US" dirty="0" err="1" smtClean="0"/>
              <a:t>các</a:t>
            </a:r>
            <a:r>
              <a:rPr lang="en-US" dirty="0" smtClean="0"/>
              <a:t> </a:t>
            </a:r>
            <a:r>
              <a:rPr lang="en-US" dirty="0" err="1" smtClean="0"/>
              <a:t>loại</a:t>
            </a:r>
            <a:r>
              <a:rPr lang="en-US" dirty="0" smtClean="0"/>
              <a:t> </a:t>
            </a:r>
            <a:r>
              <a:rPr lang="en-US" dirty="0" err="1" smtClean="0"/>
              <a:t>mẫu</a:t>
            </a:r>
            <a:r>
              <a:rPr lang="en-US" dirty="0" smtClean="0"/>
              <a:t> .</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48</a:t>
            </a:fld>
            <a:endParaRPr lang="en-US"/>
          </a:p>
        </p:txBody>
      </p:sp>
    </p:spTree>
    <p:extLst>
      <p:ext uri="{BB962C8B-B14F-4D97-AF65-F5344CB8AC3E}">
        <p14:creationId xmlns:p14="http://schemas.microsoft.com/office/powerpoint/2010/main" val="409558336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US" dirty="0" smtClean="0"/>
              <a:t>BÀI TẬP VỀ NHÀ</a:t>
            </a:r>
          </a:p>
          <a:p>
            <a:pPr marL="0" indent="0">
              <a:buNone/>
            </a:pPr>
            <a:r>
              <a:rPr lang="en-US" dirty="0" err="1" smtClean="0"/>
              <a:t>Sưu</a:t>
            </a:r>
            <a:r>
              <a:rPr lang="en-US" dirty="0" smtClean="0"/>
              <a:t> </a:t>
            </a:r>
            <a:r>
              <a:rPr lang="en-US" dirty="0" err="1" smtClean="0"/>
              <a:t>tầm</a:t>
            </a:r>
            <a:r>
              <a:rPr lang="en-US" dirty="0" smtClean="0"/>
              <a:t> </a:t>
            </a:r>
            <a:r>
              <a:rPr lang="en-US" dirty="0" err="1" smtClean="0"/>
              <a:t>một</a:t>
            </a:r>
            <a:r>
              <a:rPr lang="en-US" dirty="0" smtClean="0"/>
              <a:t> </a:t>
            </a:r>
            <a:r>
              <a:rPr lang="en-US" dirty="0" err="1" smtClean="0"/>
              <a:t>đơn</a:t>
            </a:r>
            <a:r>
              <a:rPr lang="en-US" dirty="0" smtClean="0"/>
              <a:t> </a:t>
            </a:r>
            <a:r>
              <a:rPr lang="en-US" dirty="0" err="1" smtClean="0"/>
              <a:t>hàng</a:t>
            </a:r>
            <a:r>
              <a:rPr lang="en-US" dirty="0" smtClean="0"/>
              <a:t> may </a:t>
            </a:r>
            <a:r>
              <a:rPr lang="en-US" dirty="0" err="1" smtClean="0"/>
              <a:t>có</a:t>
            </a:r>
            <a:r>
              <a:rPr lang="en-US" dirty="0" smtClean="0"/>
              <a:t> </a:t>
            </a:r>
            <a:r>
              <a:rPr lang="en-US" dirty="0" err="1" smtClean="0"/>
              <a:t>bảng</a:t>
            </a:r>
            <a:r>
              <a:rPr lang="en-US" dirty="0" smtClean="0"/>
              <a:t> </a:t>
            </a:r>
            <a:r>
              <a:rPr lang="en-US" dirty="0" err="1" smtClean="0"/>
              <a:t>giá</a:t>
            </a:r>
            <a:r>
              <a:rPr lang="en-US" dirty="0" smtClean="0"/>
              <a:t> </a:t>
            </a:r>
            <a:r>
              <a:rPr lang="en-US" dirty="0" err="1" smtClean="0"/>
              <a:t>nguyên</a:t>
            </a:r>
            <a:r>
              <a:rPr lang="en-US" dirty="0" smtClean="0"/>
              <a:t> </a:t>
            </a:r>
            <a:r>
              <a:rPr lang="en-US" dirty="0" err="1" smtClean="0"/>
              <a:t>phụ</a:t>
            </a:r>
            <a:r>
              <a:rPr lang="en-US" dirty="0" smtClean="0"/>
              <a:t> </a:t>
            </a:r>
            <a:r>
              <a:rPr lang="en-US" dirty="0" err="1" smtClean="0"/>
              <a:t>liệu</a:t>
            </a:r>
            <a:r>
              <a:rPr lang="en-US"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49</a:t>
            </a:fld>
            <a:endParaRPr lang="en-US"/>
          </a:p>
        </p:txBody>
      </p:sp>
      <p:sp>
        <p:nvSpPr>
          <p:cNvPr id="5" name="Title 1"/>
          <p:cNvSpPr>
            <a:spLocks noGrp="1"/>
          </p:cNvSpPr>
          <p:nvPr>
            <p:ph type="title"/>
          </p:nvPr>
        </p:nvSpPr>
        <p:spPr/>
        <p:txBody>
          <a:bodyPr/>
          <a:lstStyle/>
          <a:p>
            <a:pPr algn="ctr"/>
            <a:r>
              <a:rPr lang="en-US" dirty="0" smtClean="0"/>
              <a:t>GIAO BÀI</a:t>
            </a:r>
            <a:endParaRPr lang="en-US" dirty="0"/>
          </a:p>
        </p:txBody>
      </p:sp>
    </p:spTree>
    <p:extLst>
      <p:ext uri="{BB962C8B-B14F-4D97-AF65-F5344CB8AC3E}">
        <p14:creationId xmlns:p14="http://schemas.microsoft.com/office/powerpoint/2010/main" val="318939711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118&quot;&gt;&lt;property id=&quot;20148&quot; value=&quot;5&quot;/&gt;&lt;property id=&quot;20300&quot; value=&quot;Slide 2 - &amp;quot;I. Kiểm soát và truyền đạt thông tin&amp;quot;&quot;/&gt;&lt;property id=&quot;20307&quot; value=&quot;293&quot;/&gt;&lt;/object&gt;&lt;object type=&quot;3&quot; unique_id=&quot;10527&quot;&gt;&lt;property id=&quot;20148&quot; value=&quot;5&quot;/&gt;&lt;property id=&quot;20300&quot; value=&quot;Slide 3 - &amp;quot;I. Kiểm soát và truyền đạt thông tin&amp;quot;&quot;/&gt;&lt;property id=&quot;20307&quot; value=&quot;294&quot;/&gt;&lt;/object&gt;&lt;object type=&quot;3&quot; unique_id=&quot;10558&quot;&gt;&lt;property id=&quot;20148&quot; value=&quot;5&quot;/&gt;&lt;property id=&quot;20300&quot; value=&quot;Slide 4 - &amp;quot;I. Kiểm soát và truyền đạt thông tin&amp;quot;&quot;/&gt;&lt;property id=&quot;20307&quot; value=&quot;295&quot;/&gt;&lt;/object&gt;&lt;object type=&quot;3&quot; unique_id=&quot;10565&quot;&gt;&lt;property id=&quot;20148&quot; value=&quot;5&quot;/&gt;&lt;property id=&quot;20300&quot; value=&quot;Slide 5 - &amp;quot;I. Kiểm soát và truyền đạt thông tin&amp;quot;&quot;/&gt;&lt;property id=&quot;20307&quot; value=&quot;296&quot;/&gt;&lt;/object&gt;&lt;object type=&quot;3&quot; unique_id=&quot;10601&quot;&gt;&lt;property id=&quot;20148&quot; value=&quot;5&quot;/&gt;&lt;property id=&quot;20300&quot; value=&quot;Slide 6 - &amp;quot;I. Kiểm soát và truyền đạt thông tin&amp;quot;&quot;/&gt;&lt;property id=&quot;20307&quot; value=&quot;297&quot;/&gt;&lt;/object&gt;&lt;object type=&quot;3&quot; unique_id=&quot;10634&quot;&gt;&lt;property id=&quot;20148&quot; value=&quot;5&quot;/&gt;&lt;property id=&quot;20300&quot; value=&quot;Slide 7 - &amp;quot;I. Kiểm soát và truyền đạt thông tin&amp;quot;&quot;/&gt;&lt;property id=&quot;20307&quot; value=&quot;298&quot;/&gt;&lt;/object&gt;&lt;object type=&quot;3&quot; unique_id=&quot;10635&quot;&gt;&lt;property id=&quot;20148&quot; value=&quot;5&quot;/&gt;&lt;property id=&quot;20300&quot; value=&quot;Slide 8 - &amp;quot;I. Kiểm soát và truyền đạt thông tin&amp;quot;&quot;/&gt;&lt;property id=&quot;20307&quot; value=&quot;299&quot;/&gt;&lt;/object&gt;&lt;object type=&quot;3&quot; unique_id=&quot;10706&quot;&gt;&lt;property id=&quot;20148&quot; value=&quot;5&quot;/&gt;&lt;property id=&quot;20300&quot; value=&quot;Slide 9 - &amp;quot;I. Kiểm soát và truyền đạt thông tin&amp;quot;&quot;/&gt;&lt;property id=&quot;20307&quot; value=&quot;300&quot;/&gt;&lt;/object&gt;&lt;object type=&quot;3&quot; unique_id=&quot;10740&quot;&gt;&lt;property id=&quot;20148&quot; value=&quot;5&quot;/&gt;&lt;property id=&quot;20300&quot; value=&quot;Slide 10 - &amp;quot;I. Kiểm soát và truyền đạt thông tin&amp;quot;&quot;/&gt;&lt;property id=&quot;20307&quot; value=&quot;301&quot;/&gt;&lt;/object&gt;&lt;object type=&quot;3&quot; unique_id=&quot;10777&quot;&gt;&lt;property id=&quot;20148&quot; value=&quot;5&quot;/&gt;&lt;property id=&quot;20300&quot; value=&quot;Slide 11 - &amp;quot;I. Kiểm soát và truyền đạt thông tin&amp;quot;&quot;/&gt;&lt;property id=&quot;20307&quot; value=&quot;302&quot;/&gt;&lt;/object&gt;&lt;object type=&quot;3&quot; unique_id=&quot;10817&quot;&gt;&lt;property id=&quot;20148&quot; value=&quot;5&quot;/&gt;&lt;property id=&quot;20300&quot; value=&quot;Slide 12 - &amp;quot;I. Kiểm soát và truyền đạt thông tin&amp;quot;&quot;/&gt;&lt;property id=&quot;20307&quot; value=&quot;303&quot;/&gt;&lt;/object&gt;&lt;object type=&quot;3&quot; unique_id=&quot;10860&quot;&gt;&lt;property id=&quot;20148&quot; value=&quot;5&quot;/&gt;&lt;property id=&quot;20300&quot; value=&quot;Slide 13 - &amp;quot;II. Làm việc với khách hàng&amp;quot;&quot;/&gt;&lt;property id=&quot;20307&quot; value=&quot;304&quot;/&gt;&lt;/object&gt;&lt;object type=&quot;3&quot; unique_id=&quot;10906&quot;&gt;&lt;property id=&quot;20148&quot; value=&quot;5&quot;/&gt;&lt;property id=&quot;20300&quot; value=&quot;Slide 14 - &amp;quot;II. Làm việc với khách hàng&amp;quot;&quot;/&gt;&lt;property id=&quot;20307&quot; value=&quot;305&quot;/&gt;&lt;/object&gt;&lt;object type=&quot;3&quot; unique_id=&quot;10971&quot;&gt;&lt;property id=&quot;20148&quot; value=&quot;5&quot;/&gt;&lt;property id=&quot;20300&quot; value=&quot;Slide 15 - &amp;quot;II. Làm việc với khách hàng&amp;quot;&quot;/&gt;&lt;property id=&quot;20307&quot; value=&quot;306&quot;/&gt;&lt;/object&gt;&lt;object type=&quot;3&quot; unique_id=&quot;10972&quot;&gt;&lt;property id=&quot;20148&quot; value=&quot;5&quot;/&gt;&lt;property id=&quot;20300&quot; value=&quot;Slide 16 - &amp;quot;II. Làm việc với khách hàng&amp;quot;&quot;/&gt;&lt;property id=&quot;20307&quot; value=&quot;307&quot;/&gt;&lt;/object&gt;&lt;object type=&quot;3&quot; unique_id=&quot;11027&quot;&gt;&lt;property id=&quot;20148&quot; value=&quot;5&quot;/&gt;&lt;property id=&quot;20300&quot; value=&quot;Slide 17 - &amp;quot;II. Làm việc với khách hàng&amp;quot;&quot;/&gt;&lt;property id=&quot;20307&quot; value=&quot;308&quot;/&gt;&lt;/object&gt;&lt;object type=&quot;3&quot; unique_id=&quot;11085&quot;&gt;&lt;property id=&quot;20148&quot; value=&quot;5&quot;/&gt;&lt;property id=&quot;20300&quot; value=&quot;Slide 18 - &amp;quot;II. Làm việc với khách hàng&amp;quot;&quot;/&gt;&lt;property id=&quot;20307&quot; value=&quot;309&quot;/&gt;&lt;/object&gt;&lt;object type=&quot;3&quot; unique_id=&quot;11106&quot;&gt;&lt;property id=&quot;20148&quot; value=&quot;5&quot;/&gt;&lt;property id=&quot;20300&quot; value=&quot;Slide 19 - &amp;quot;II. Làm việc với khách hàng&amp;quot;&quot;/&gt;&lt;property id=&quot;20307&quot; value=&quot;310&quot;/&gt;&lt;/object&gt;&lt;object type=&quot;3&quot; unique_id=&quot;11191&quot;&gt;&lt;property id=&quot;20148&quot; value=&quot;5&quot;/&gt;&lt;property id=&quot;20300&quot; value=&quot;Slide 20 - &amp;quot;II. Làm việc với khách hàng&amp;quot;&quot;/&gt;&lt;property id=&quot;20307&quot; value=&quot;311&quot;/&gt;&lt;/object&gt;&lt;object type=&quot;3&quot; unique_id=&quot;11258&quot;&gt;&lt;property id=&quot;20148&quot; value=&quot;5&quot;/&gt;&lt;property id=&quot;20300&quot; value=&quot;Slide 21 - &amp;quot;II. Làm việc với khách hàng&amp;quot;&quot;/&gt;&lt;property id=&quot;20307&quot; value=&quot;312&quot;/&gt;&lt;/object&gt;&lt;object type=&quot;3&quot; unique_id=&quot;11328&quot;&gt;&lt;property id=&quot;20148&quot; value=&quot;5&quot;/&gt;&lt;property id=&quot;20300&quot; value=&quot;Slide 22 - &amp;quot;II. Làm việc với khách hàng&amp;quot;&quot;/&gt;&lt;property id=&quot;20307&quot; value=&quot;313&quot;/&gt;&lt;/object&gt;&lt;object type=&quot;3&quot; unique_id=&quot;11353&quot;&gt;&lt;property id=&quot;20148&quot; value=&quot;5&quot;/&gt;&lt;property id=&quot;20300&quot; value=&quot;Slide 23 - &amp;quot;II. Làm việc với khách hàng&amp;quot;&quot;/&gt;&lt;property id=&quot;20307&quot; value=&quot;314&quot;/&gt;&lt;/object&gt;&lt;object type=&quot;3&quot; unique_id=&quot;11504&quot;&gt;&lt;property id=&quot;20148&quot; value=&quot;5&quot;/&gt;&lt;property id=&quot;20300&quot; value=&quot;Slide 24 - &amp;quot;II. Làm việc với khách hàng&amp;quot;&quot;/&gt;&lt;property id=&quot;20307&quot; value=&quot;315&quot;/&gt;&lt;/object&gt;&lt;object type=&quot;3&quot; unique_id=&quot;11531&quot;&gt;&lt;property id=&quot;20148&quot; value=&quot;5&quot;/&gt;&lt;property id=&quot;20300&quot; value=&quot;Slide 25 - &amp;quot;II. Làm việc với khách hàng&amp;quot;&quot;/&gt;&lt;property id=&quot;20307&quot; value=&quot;316&quot;/&gt;&lt;/object&gt;&lt;object type=&quot;3&quot; unique_id=&quot;11694&quot;&gt;&lt;property id=&quot;20148&quot; value=&quot;5&quot;/&gt;&lt;property id=&quot;20300&quot; value=&quot;Slide 26&quot;/&gt;&lt;property id=&quot;20307&quot; value=&quot;317&quot;/&gt;&lt;/object&gt;&lt;object type=&quot;3&quot; unique_id=&quot;11835&quot;&gt;&lt;property id=&quot;20148&quot; value=&quot;5&quot;/&gt;&lt;property id=&quot;20300&quot; value=&quot;Slide 27&quot;/&gt;&lt;property id=&quot;20307&quot; value=&quot;318&quot;/&gt;&lt;/object&gt;&lt;object type=&quot;3&quot; unique_id=&quot;11923&quot;&gt;&lt;property id=&quot;20148&quot; value=&quot;5&quot;/&gt;&lt;property id=&quot;20300&quot; value=&quot;Slide 28&quot;/&gt;&lt;property id=&quot;20307&quot; value=&quot;319&quot;/&gt;&lt;/object&gt;&lt;object type=&quot;3&quot; unique_id=&quot;12074&quot;&gt;&lt;property id=&quot;20148&quot; value=&quot;5&quot;/&gt;&lt;property id=&quot;20300&quot; value=&quot;Slide 29&quot;/&gt;&lt;property id=&quot;20307&quot; value=&quot;320&quot;/&gt;&lt;/object&gt;&lt;object type=&quot;3&quot; unique_id=&quot;12106&quot;&gt;&lt;property id=&quot;20148&quot; value=&quot;5&quot;/&gt;&lt;property id=&quot;20300&quot; value=&quot;Slide 30&quot;/&gt;&lt;property id=&quot;20307&quot; value=&quot;321&quot;/&gt;&lt;/object&gt;&lt;object type=&quot;3&quot; unique_id=&quot;12139&quot;&gt;&lt;property id=&quot;20148&quot; value=&quot;5&quot;/&gt;&lt;property id=&quot;20300&quot; value=&quot;Slide 31&quot;/&gt;&lt;property id=&quot;20307&quot; value=&quot;322&quot;/&gt;&lt;/object&gt;&lt;object type=&quot;3&quot; unique_id=&quot;12206&quot;&gt;&lt;property id=&quot;20148&quot; value=&quot;5&quot;/&gt;&lt;property id=&quot;20300&quot; value=&quot;Slide 32 - &amp;quot;Những lưu ý khi viết thư điện tử&amp;quot;&quot;/&gt;&lt;property id=&quot;20307&quot; value=&quot;323&quot;/&gt;&lt;/object&gt;&lt;object type=&quot;3&quot; unique_id=&quot;12207&quot;&gt;&lt;property id=&quot;20148&quot; value=&quot;5&quot;/&gt;&lt;property id=&quot;20300&quot; value=&quot;Slide 33&quot;/&gt;&lt;property id=&quot;20307&quot; value=&quot;324&quot;/&gt;&lt;/object&gt;&lt;object type=&quot;3&quot; unique_id=&quot;12243&quot;&gt;&lt;property id=&quot;20148&quot; value=&quot;5&quot;/&gt;&lt;property id=&quot;20300&quot; value=&quot;Slide 34 - &amp;quot;Một số mẫu câu tiếng Anh&amp;quot;&quot;/&gt;&lt;property id=&quot;20307&quot; value=&quot;325&quot;/&gt;&lt;/object&gt;&lt;object type=&quot;3&quot; unique_id=&quot;12460&quot;&gt;&lt;property id=&quot;20148&quot; value=&quot;5&quot;/&gt;&lt;property id=&quot;20300&quot; value=&quot;Slide 35 - &amp;quot;Một số mẫu câu tiếng Anh&amp;quot;&quot;/&gt;&lt;property id=&quot;20307&quot; value=&quot;327&quot;/&gt;&lt;/object&gt;&lt;object type=&quot;3&quot; unique_id=&quot;12461&quot;&gt;&lt;property id=&quot;20148&quot; value=&quot;5&quot;/&gt;&lt;property id=&quot;20300&quot; value=&quot;Slide 36 - &amp;quot;Một số mẫu câu tiếng Anh&amp;quot;&quot;/&gt;&lt;property id=&quot;20307&quot; value=&quot;328&quot;/&gt;&lt;/object&gt;&lt;object type=&quot;3&quot; unique_id=&quot;12462&quot;&gt;&lt;property id=&quot;20148&quot; value=&quot;5&quot;/&gt;&lt;property id=&quot;20300&quot; value=&quot;Slide 37 - &amp;quot;Một số mẫu câu tiếng Anh&amp;quot;&quot;/&gt;&lt;property id=&quot;20307&quot; value=&quot;329&quot;/&gt;&lt;/object&gt;&lt;object type=&quot;3&quot; unique_id=&quot;12463&quot;&gt;&lt;property id=&quot;20148&quot; value=&quot;5&quot;/&gt;&lt;property id=&quot;20300&quot; value=&quot;Slide 38 - &amp;quot;Một số mẫu câu tiếng Anh&amp;quot;&quot;/&gt;&lt;property id=&quot;20307&quot; value=&quot;330&quot;/&gt;&lt;/object&gt;&lt;object type=&quot;3&quot; unique_id=&quot;12464&quot;&gt;&lt;property id=&quot;20148&quot; value=&quot;5&quot;/&gt;&lt;property id=&quot;20300&quot; value=&quot;Slide 39 - &amp;quot;Một số mẫu câu tiếng Anh&amp;quot;&quot;/&gt;&lt;property id=&quot;20307&quot; value=&quot;331&quot;/&gt;&lt;/object&gt;&lt;object type=&quot;3&quot; unique_id=&quot;12465&quot;&gt;&lt;property id=&quot;20148&quot; value=&quot;5&quot;/&gt;&lt;property id=&quot;20300&quot; value=&quot;Slide 40&quot;/&gt;&lt;property id=&quot;20307&quot; value=&quot;326&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3811</TotalTime>
  <Words>3782</Words>
  <Application>Microsoft Office PowerPoint</Application>
  <PresentationFormat>On-screen Show (4:3)</PresentationFormat>
  <Paragraphs>350</Paragraphs>
  <Slides>49</Slides>
  <Notes>1</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871TGp_picture_light_ani</vt:lpstr>
      <vt:lpstr>KIỂM TRA BÀI CŨ</vt:lpstr>
      <vt:lpstr>GV: PHẠM T T THÚY</vt:lpstr>
      <vt:lpstr>MỤC TIÊU</vt:lpstr>
      <vt:lpstr>NỘI DUNG</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TỔNG KẾT BÀI</vt:lpstr>
      <vt:lpstr>GIAO BÀI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admin</cp:lastModifiedBy>
  <cp:revision>183</cp:revision>
  <dcterms:created xsi:type="dcterms:W3CDTF">2013-12-02T23:45:18Z</dcterms:created>
  <dcterms:modified xsi:type="dcterms:W3CDTF">2020-05-22T03:22:18Z</dcterms:modified>
</cp:coreProperties>
</file>